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9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6A095D-566E-4D53-809A-7C21B95084E9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C873EE2-F752-4A9F-841E-5EC021AA5147}">
      <dgm:prSet/>
      <dgm:spPr/>
      <dgm:t>
        <a:bodyPr/>
        <a:lstStyle/>
        <a:p>
          <a:r>
            <a:rPr lang="en-US"/>
            <a:t>Over this eight-week course, we performed projects utilizing Replit VS Code, and provided weekly resources.</a:t>
          </a:r>
        </a:p>
      </dgm:t>
    </dgm:pt>
    <dgm:pt modelId="{A097BEA1-4B2C-4BDE-AC06-0ACF6851D5E6}" type="parTrans" cxnId="{C11185B9-111A-49CC-A4FB-C6DD947DF4E1}">
      <dgm:prSet/>
      <dgm:spPr/>
      <dgm:t>
        <a:bodyPr/>
        <a:lstStyle/>
        <a:p>
          <a:endParaRPr lang="en-US"/>
        </a:p>
      </dgm:t>
    </dgm:pt>
    <dgm:pt modelId="{AFA0404B-0F32-4BA5-B1AA-6E91196C22F0}" type="sibTrans" cxnId="{C11185B9-111A-49CC-A4FB-C6DD947DF4E1}">
      <dgm:prSet/>
      <dgm:spPr/>
      <dgm:t>
        <a:bodyPr/>
        <a:lstStyle/>
        <a:p>
          <a:endParaRPr lang="en-US"/>
        </a:p>
      </dgm:t>
    </dgm:pt>
    <dgm:pt modelId="{1A25404D-1F03-4693-947F-F6D25F6E4B3E}">
      <dgm:prSet/>
      <dgm:spPr/>
      <dgm:t>
        <a:bodyPr/>
        <a:lstStyle/>
        <a:p>
          <a:r>
            <a:rPr lang="en-US"/>
            <a:t>Across the next few slides, I will provide screenshots from the labs and all relevant information pertaining to each lab </a:t>
          </a:r>
        </a:p>
      </dgm:t>
    </dgm:pt>
    <dgm:pt modelId="{773C2369-52E2-4355-BB31-63FDA117A71D}" type="parTrans" cxnId="{1F1B2802-2E0D-49D3-8E2F-51AF178222BC}">
      <dgm:prSet/>
      <dgm:spPr/>
      <dgm:t>
        <a:bodyPr/>
        <a:lstStyle/>
        <a:p>
          <a:endParaRPr lang="en-US"/>
        </a:p>
      </dgm:t>
    </dgm:pt>
    <dgm:pt modelId="{F6764A45-1F3B-41E1-AC87-E99F3F7610AB}" type="sibTrans" cxnId="{1F1B2802-2E0D-49D3-8E2F-51AF178222BC}">
      <dgm:prSet/>
      <dgm:spPr/>
      <dgm:t>
        <a:bodyPr/>
        <a:lstStyle/>
        <a:p>
          <a:endParaRPr lang="en-US"/>
        </a:p>
      </dgm:t>
    </dgm:pt>
    <dgm:pt modelId="{64CE9C2F-80E8-4BAC-9594-DF3030B88B87}" type="pres">
      <dgm:prSet presAssocID="{416A095D-566E-4D53-809A-7C21B95084E9}" presName="vert0" presStyleCnt="0">
        <dgm:presLayoutVars>
          <dgm:dir/>
          <dgm:animOne val="branch"/>
          <dgm:animLvl val="lvl"/>
        </dgm:presLayoutVars>
      </dgm:prSet>
      <dgm:spPr/>
    </dgm:pt>
    <dgm:pt modelId="{6C7E1BF2-6678-42E5-8D98-07659C040BBB}" type="pres">
      <dgm:prSet presAssocID="{3C873EE2-F752-4A9F-841E-5EC021AA5147}" presName="thickLine" presStyleLbl="alignNode1" presStyleIdx="0" presStyleCnt="2"/>
      <dgm:spPr/>
    </dgm:pt>
    <dgm:pt modelId="{243D2067-1148-48FB-B88F-5D72C20944F3}" type="pres">
      <dgm:prSet presAssocID="{3C873EE2-F752-4A9F-841E-5EC021AA5147}" presName="horz1" presStyleCnt="0"/>
      <dgm:spPr/>
    </dgm:pt>
    <dgm:pt modelId="{67A09E94-45FC-4407-B1D8-878F3E0A6CC7}" type="pres">
      <dgm:prSet presAssocID="{3C873EE2-F752-4A9F-841E-5EC021AA5147}" presName="tx1" presStyleLbl="revTx" presStyleIdx="0" presStyleCnt="2"/>
      <dgm:spPr/>
    </dgm:pt>
    <dgm:pt modelId="{F712C8CB-17A4-4894-A558-1C7DB2ABD90C}" type="pres">
      <dgm:prSet presAssocID="{3C873EE2-F752-4A9F-841E-5EC021AA5147}" presName="vert1" presStyleCnt="0"/>
      <dgm:spPr/>
    </dgm:pt>
    <dgm:pt modelId="{FFC83EF3-FD2B-4AF0-8595-0B97D5D1FF8D}" type="pres">
      <dgm:prSet presAssocID="{1A25404D-1F03-4693-947F-F6D25F6E4B3E}" presName="thickLine" presStyleLbl="alignNode1" presStyleIdx="1" presStyleCnt="2"/>
      <dgm:spPr/>
    </dgm:pt>
    <dgm:pt modelId="{7FF6D953-5F68-4FB9-95F1-89C6994FEA9A}" type="pres">
      <dgm:prSet presAssocID="{1A25404D-1F03-4693-947F-F6D25F6E4B3E}" presName="horz1" presStyleCnt="0"/>
      <dgm:spPr/>
    </dgm:pt>
    <dgm:pt modelId="{F00F3925-C689-4429-B289-53E35DC6D34B}" type="pres">
      <dgm:prSet presAssocID="{1A25404D-1F03-4693-947F-F6D25F6E4B3E}" presName="tx1" presStyleLbl="revTx" presStyleIdx="1" presStyleCnt="2"/>
      <dgm:spPr/>
    </dgm:pt>
    <dgm:pt modelId="{82380940-E3E8-49CC-8A33-5558BE4C29FC}" type="pres">
      <dgm:prSet presAssocID="{1A25404D-1F03-4693-947F-F6D25F6E4B3E}" presName="vert1" presStyleCnt="0"/>
      <dgm:spPr/>
    </dgm:pt>
  </dgm:ptLst>
  <dgm:cxnLst>
    <dgm:cxn modelId="{1F1B2802-2E0D-49D3-8E2F-51AF178222BC}" srcId="{416A095D-566E-4D53-809A-7C21B95084E9}" destId="{1A25404D-1F03-4693-947F-F6D25F6E4B3E}" srcOrd="1" destOrd="0" parTransId="{773C2369-52E2-4355-BB31-63FDA117A71D}" sibTransId="{F6764A45-1F3B-41E1-AC87-E99F3F7610AB}"/>
    <dgm:cxn modelId="{C96B840E-6DDF-4631-9E5F-C249E4AC3878}" type="presOf" srcId="{3C873EE2-F752-4A9F-841E-5EC021AA5147}" destId="{67A09E94-45FC-4407-B1D8-878F3E0A6CC7}" srcOrd="0" destOrd="0" presId="urn:microsoft.com/office/officeart/2008/layout/LinedList"/>
    <dgm:cxn modelId="{2E3BD039-DAD2-42C5-A16F-9194AEC205F4}" type="presOf" srcId="{1A25404D-1F03-4693-947F-F6D25F6E4B3E}" destId="{F00F3925-C689-4429-B289-53E35DC6D34B}" srcOrd="0" destOrd="0" presId="urn:microsoft.com/office/officeart/2008/layout/LinedList"/>
    <dgm:cxn modelId="{4AB87FB5-FDF5-4269-9A7A-AAA1958F92F4}" type="presOf" srcId="{416A095D-566E-4D53-809A-7C21B95084E9}" destId="{64CE9C2F-80E8-4BAC-9594-DF3030B88B87}" srcOrd="0" destOrd="0" presId="urn:microsoft.com/office/officeart/2008/layout/LinedList"/>
    <dgm:cxn modelId="{C11185B9-111A-49CC-A4FB-C6DD947DF4E1}" srcId="{416A095D-566E-4D53-809A-7C21B95084E9}" destId="{3C873EE2-F752-4A9F-841E-5EC021AA5147}" srcOrd="0" destOrd="0" parTransId="{A097BEA1-4B2C-4BDE-AC06-0ACF6851D5E6}" sibTransId="{AFA0404B-0F32-4BA5-B1AA-6E91196C22F0}"/>
    <dgm:cxn modelId="{E7AC03FB-6D1C-4285-9478-ECA2E14EEF6C}" type="presParOf" srcId="{64CE9C2F-80E8-4BAC-9594-DF3030B88B87}" destId="{6C7E1BF2-6678-42E5-8D98-07659C040BBB}" srcOrd="0" destOrd="0" presId="urn:microsoft.com/office/officeart/2008/layout/LinedList"/>
    <dgm:cxn modelId="{39DC9513-33E9-4010-AB26-7E9DCDF73FDB}" type="presParOf" srcId="{64CE9C2F-80E8-4BAC-9594-DF3030B88B87}" destId="{243D2067-1148-48FB-B88F-5D72C20944F3}" srcOrd="1" destOrd="0" presId="urn:microsoft.com/office/officeart/2008/layout/LinedList"/>
    <dgm:cxn modelId="{E28FB01E-1872-4355-AA32-47BE4C3A4223}" type="presParOf" srcId="{243D2067-1148-48FB-B88F-5D72C20944F3}" destId="{67A09E94-45FC-4407-B1D8-878F3E0A6CC7}" srcOrd="0" destOrd="0" presId="urn:microsoft.com/office/officeart/2008/layout/LinedList"/>
    <dgm:cxn modelId="{EBB5CF7B-D96C-47B2-8CB0-58FFB843345E}" type="presParOf" srcId="{243D2067-1148-48FB-B88F-5D72C20944F3}" destId="{F712C8CB-17A4-4894-A558-1C7DB2ABD90C}" srcOrd="1" destOrd="0" presId="urn:microsoft.com/office/officeart/2008/layout/LinedList"/>
    <dgm:cxn modelId="{058D8B18-2A57-49C7-8649-F36FE9340695}" type="presParOf" srcId="{64CE9C2F-80E8-4BAC-9594-DF3030B88B87}" destId="{FFC83EF3-FD2B-4AF0-8595-0B97D5D1FF8D}" srcOrd="2" destOrd="0" presId="urn:microsoft.com/office/officeart/2008/layout/LinedList"/>
    <dgm:cxn modelId="{C9FF671A-4AB6-42FD-BD6E-5CB9529846DA}" type="presParOf" srcId="{64CE9C2F-80E8-4BAC-9594-DF3030B88B87}" destId="{7FF6D953-5F68-4FB9-95F1-89C6994FEA9A}" srcOrd="3" destOrd="0" presId="urn:microsoft.com/office/officeart/2008/layout/LinedList"/>
    <dgm:cxn modelId="{17B22EE6-5E89-4334-A677-CD863165B5F2}" type="presParOf" srcId="{7FF6D953-5F68-4FB9-95F1-89C6994FEA9A}" destId="{F00F3925-C689-4429-B289-53E35DC6D34B}" srcOrd="0" destOrd="0" presId="urn:microsoft.com/office/officeart/2008/layout/LinedList"/>
    <dgm:cxn modelId="{EAA5F91C-2463-496A-95ED-07C25359EDC5}" type="presParOf" srcId="{7FF6D953-5F68-4FB9-95F1-89C6994FEA9A}" destId="{82380940-E3E8-49CC-8A33-5558BE4C29F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792F9-AC43-4DBF-950D-AC33D7762353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281CE21-59EC-407F-9B31-E2A1A1F5E1C8}">
      <dgm:prSet/>
      <dgm:spPr/>
      <dgm:t>
        <a:bodyPr/>
        <a:lstStyle/>
        <a:p>
          <a:r>
            <a:rPr lang="en-US"/>
            <a:t>Career Skills Obtained </a:t>
          </a:r>
        </a:p>
      </dgm:t>
    </dgm:pt>
    <dgm:pt modelId="{A676F549-A8A1-40AC-8E84-A9A17ABBC570}" type="parTrans" cxnId="{2F2831BB-E00E-4F15-B3F9-E8C313D98162}">
      <dgm:prSet/>
      <dgm:spPr/>
      <dgm:t>
        <a:bodyPr/>
        <a:lstStyle/>
        <a:p>
          <a:endParaRPr lang="en-US"/>
        </a:p>
      </dgm:t>
    </dgm:pt>
    <dgm:pt modelId="{BC37BF00-BF40-4286-B5F1-F51ADD77711F}" type="sibTrans" cxnId="{2F2831BB-E00E-4F15-B3F9-E8C313D98162}">
      <dgm:prSet/>
      <dgm:spPr/>
      <dgm:t>
        <a:bodyPr/>
        <a:lstStyle/>
        <a:p>
          <a:endParaRPr lang="en-US"/>
        </a:p>
      </dgm:t>
    </dgm:pt>
    <dgm:pt modelId="{8D372BCC-30E8-4C0B-81B5-863E804FFFE3}">
      <dgm:prSet/>
      <dgm:spPr/>
      <dgm:t>
        <a:bodyPr/>
        <a:lstStyle/>
        <a:p>
          <a:r>
            <a:rPr lang="en-US"/>
            <a:t>Create programs using iterators and generators Python</a:t>
          </a:r>
        </a:p>
      </dgm:t>
    </dgm:pt>
    <dgm:pt modelId="{62C6B645-A22B-4588-87D0-6DE2004E9875}" type="parTrans" cxnId="{121F0766-8310-4941-8BBE-37C1AC78BE4F}">
      <dgm:prSet/>
      <dgm:spPr/>
      <dgm:t>
        <a:bodyPr/>
        <a:lstStyle/>
        <a:p>
          <a:endParaRPr lang="en-US"/>
        </a:p>
      </dgm:t>
    </dgm:pt>
    <dgm:pt modelId="{DA56FBBB-7C07-4768-AB6E-F7CBCF971137}" type="sibTrans" cxnId="{121F0766-8310-4941-8BBE-37C1AC78BE4F}">
      <dgm:prSet/>
      <dgm:spPr/>
      <dgm:t>
        <a:bodyPr/>
        <a:lstStyle/>
        <a:p>
          <a:endParaRPr lang="en-US"/>
        </a:p>
      </dgm:t>
    </dgm:pt>
    <dgm:pt modelId="{6D044D02-84E3-4909-A8B3-CC1C4D4387B6}">
      <dgm:prSet/>
      <dgm:spPr/>
      <dgm:t>
        <a:bodyPr/>
        <a:lstStyle/>
        <a:p>
          <a:r>
            <a:rPr lang="en-US"/>
            <a:t>Save application data using files.</a:t>
          </a:r>
        </a:p>
      </dgm:t>
    </dgm:pt>
    <dgm:pt modelId="{C34EFB35-D9C1-41F0-A52F-B6685E8955C9}" type="parTrans" cxnId="{BA772BF9-9C0A-40E5-9F2B-CA7935B7B666}">
      <dgm:prSet/>
      <dgm:spPr/>
      <dgm:t>
        <a:bodyPr/>
        <a:lstStyle/>
        <a:p>
          <a:endParaRPr lang="en-US"/>
        </a:p>
      </dgm:t>
    </dgm:pt>
    <dgm:pt modelId="{B3D77785-EB44-4A25-94CF-DF43C823169D}" type="sibTrans" cxnId="{BA772BF9-9C0A-40E5-9F2B-CA7935B7B666}">
      <dgm:prSet/>
      <dgm:spPr/>
      <dgm:t>
        <a:bodyPr/>
        <a:lstStyle/>
        <a:p>
          <a:endParaRPr lang="en-US"/>
        </a:p>
      </dgm:t>
    </dgm:pt>
    <dgm:pt modelId="{7D1944B8-184E-41A0-B173-689664175F95}">
      <dgm:prSet/>
      <dgm:spPr/>
      <dgm:t>
        <a:bodyPr/>
        <a:lstStyle/>
        <a:p>
          <a:r>
            <a:rPr lang="en-US"/>
            <a:t>Produce an Object-Oriented Python Programming</a:t>
          </a:r>
        </a:p>
      </dgm:t>
    </dgm:pt>
    <dgm:pt modelId="{5E679806-98EB-477D-98A7-7168DE2CA80F}" type="parTrans" cxnId="{DEF86F4E-2FE7-491A-982A-C8C544BE3D4B}">
      <dgm:prSet/>
      <dgm:spPr/>
      <dgm:t>
        <a:bodyPr/>
        <a:lstStyle/>
        <a:p>
          <a:endParaRPr lang="en-US"/>
        </a:p>
      </dgm:t>
    </dgm:pt>
    <dgm:pt modelId="{D356D983-AD76-40FD-9BFE-AC2A3745B027}" type="sibTrans" cxnId="{DEF86F4E-2FE7-491A-982A-C8C544BE3D4B}">
      <dgm:prSet/>
      <dgm:spPr/>
      <dgm:t>
        <a:bodyPr/>
        <a:lstStyle/>
        <a:p>
          <a:endParaRPr lang="en-US"/>
        </a:p>
      </dgm:t>
    </dgm:pt>
    <dgm:pt modelId="{60E0F95F-71B2-41BD-8220-EE38AABD44AA}">
      <dgm:prSet/>
      <dgm:spPr/>
      <dgm:t>
        <a:bodyPr/>
        <a:lstStyle/>
        <a:p>
          <a:r>
            <a:rPr lang="en-US"/>
            <a:t>Skills Obtained through weekly projects:</a:t>
          </a:r>
        </a:p>
      </dgm:t>
    </dgm:pt>
    <dgm:pt modelId="{5526F6E8-23AB-4B72-8DEE-34188AE5FD66}" type="parTrans" cxnId="{38474BF1-1256-4290-8250-A5C71A0985BB}">
      <dgm:prSet/>
      <dgm:spPr/>
      <dgm:t>
        <a:bodyPr/>
        <a:lstStyle/>
        <a:p>
          <a:endParaRPr lang="en-US"/>
        </a:p>
      </dgm:t>
    </dgm:pt>
    <dgm:pt modelId="{E04F1BB6-4216-46C8-8065-8CE06A44AFF0}" type="sibTrans" cxnId="{38474BF1-1256-4290-8250-A5C71A0985BB}">
      <dgm:prSet/>
      <dgm:spPr/>
      <dgm:t>
        <a:bodyPr/>
        <a:lstStyle/>
        <a:p>
          <a:endParaRPr lang="en-US"/>
        </a:p>
      </dgm:t>
    </dgm:pt>
    <dgm:pt modelId="{9BDB2BD3-2A9D-4342-ABF8-DE8A095BE382}">
      <dgm:prSet/>
      <dgm:spPr/>
      <dgm:t>
        <a:bodyPr/>
        <a:lstStyle/>
        <a:p>
          <a:r>
            <a:rPr lang="en-US"/>
            <a:t>Installation and utilization of GitHub Repository and working knowledge of VS Code through Replit Navigator</a:t>
          </a:r>
        </a:p>
      </dgm:t>
    </dgm:pt>
    <dgm:pt modelId="{AB480DD5-B60B-4454-8A95-F4C53A67FFDD}" type="parTrans" cxnId="{3D483C09-9CC7-4869-A065-9F3EC96C22CC}">
      <dgm:prSet/>
      <dgm:spPr/>
      <dgm:t>
        <a:bodyPr/>
        <a:lstStyle/>
        <a:p>
          <a:endParaRPr lang="en-US"/>
        </a:p>
      </dgm:t>
    </dgm:pt>
    <dgm:pt modelId="{1DD699A7-EB1A-4DA3-885B-570A165DC13C}" type="sibTrans" cxnId="{3D483C09-9CC7-4869-A065-9F3EC96C22CC}">
      <dgm:prSet/>
      <dgm:spPr/>
      <dgm:t>
        <a:bodyPr/>
        <a:lstStyle/>
        <a:p>
          <a:endParaRPr lang="en-US"/>
        </a:p>
      </dgm:t>
    </dgm:pt>
    <dgm:pt modelId="{BEF92D34-2B68-4BAC-966F-52FB04D21EBF}">
      <dgm:prSet/>
      <dgm:spPr/>
      <dgm:t>
        <a:bodyPr/>
        <a:lstStyle/>
        <a:p>
          <a:r>
            <a:rPr lang="en-US"/>
            <a:t>Working Knowledge and practice with creating and developing programs. Python libraries, and GUI programs for logging, graphing etc.</a:t>
          </a:r>
        </a:p>
      </dgm:t>
    </dgm:pt>
    <dgm:pt modelId="{471DAB45-14B1-431E-B4E8-82D77D96598A}" type="parTrans" cxnId="{BE85267D-0230-4A3B-BA38-5A1F1918D1C2}">
      <dgm:prSet/>
      <dgm:spPr/>
      <dgm:t>
        <a:bodyPr/>
        <a:lstStyle/>
        <a:p>
          <a:endParaRPr lang="en-US"/>
        </a:p>
      </dgm:t>
    </dgm:pt>
    <dgm:pt modelId="{1B8B78C4-7ADC-4872-866B-434988C66F83}" type="sibTrans" cxnId="{BE85267D-0230-4A3B-BA38-5A1F1918D1C2}">
      <dgm:prSet/>
      <dgm:spPr/>
      <dgm:t>
        <a:bodyPr/>
        <a:lstStyle/>
        <a:p>
          <a:endParaRPr lang="en-US"/>
        </a:p>
      </dgm:t>
    </dgm:pt>
    <dgm:pt modelId="{8DE92E14-F9A4-45FB-AF0C-D676A286D098}" type="pres">
      <dgm:prSet presAssocID="{96F792F9-AC43-4DBF-950D-AC33D7762353}" presName="diagram" presStyleCnt="0">
        <dgm:presLayoutVars>
          <dgm:dir/>
          <dgm:resizeHandles val="exact"/>
        </dgm:presLayoutVars>
      </dgm:prSet>
      <dgm:spPr/>
    </dgm:pt>
    <dgm:pt modelId="{FB316510-2E1E-4D97-B7E5-5B89A2B5178F}" type="pres">
      <dgm:prSet presAssocID="{3281CE21-59EC-407F-9B31-E2A1A1F5E1C8}" presName="node" presStyleLbl="node1" presStyleIdx="0" presStyleCnt="7">
        <dgm:presLayoutVars>
          <dgm:bulletEnabled val="1"/>
        </dgm:presLayoutVars>
      </dgm:prSet>
      <dgm:spPr/>
    </dgm:pt>
    <dgm:pt modelId="{274DA94E-ED3B-44DE-B299-B872401D39C8}" type="pres">
      <dgm:prSet presAssocID="{BC37BF00-BF40-4286-B5F1-F51ADD77711F}" presName="sibTrans" presStyleCnt="0"/>
      <dgm:spPr/>
    </dgm:pt>
    <dgm:pt modelId="{69D8ED5D-1FB1-401A-83EC-5A3FE69A309B}" type="pres">
      <dgm:prSet presAssocID="{8D372BCC-30E8-4C0B-81B5-863E804FFFE3}" presName="node" presStyleLbl="node1" presStyleIdx="1" presStyleCnt="7">
        <dgm:presLayoutVars>
          <dgm:bulletEnabled val="1"/>
        </dgm:presLayoutVars>
      </dgm:prSet>
      <dgm:spPr/>
    </dgm:pt>
    <dgm:pt modelId="{5D5BA28E-8D9B-4160-A75E-E93CB11658A3}" type="pres">
      <dgm:prSet presAssocID="{DA56FBBB-7C07-4768-AB6E-F7CBCF971137}" presName="sibTrans" presStyleCnt="0"/>
      <dgm:spPr/>
    </dgm:pt>
    <dgm:pt modelId="{89C43B74-560D-41C8-8065-1E3B1CD2D910}" type="pres">
      <dgm:prSet presAssocID="{6D044D02-84E3-4909-A8B3-CC1C4D4387B6}" presName="node" presStyleLbl="node1" presStyleIdx="2" presStyleCnt="7">
        <dgm:presLayoutVars>
          <dgm:bulletEnabled val="1"/>
        </dgm:presLayoutVars>
      </dgm:prSet>
      <dgm:spPr/>
    </dgm:pt>
    <dgm:pt modelId="{2ABA8B82-FB3E-406A-83AF-C39A983B4933}" type="pres">
      <dgm:prSet presAssocID="{B3D77785-EB44-4A25-94CF-DF43C823169D}" presName="sibTrans" presStyleCnt="0"/>
      <dgm:spPr/>
    </dgm:pt>
    <dgm:pt modelId="{AD181E27-BB4F-46C3-AEE5-727A2232E942}" type="pres">
      <dgm:prSet presAssocID="{7D1944B8-184E-41A0-B173-689664175F95}" presName="node" presStyleLbl="node1" presStyleIdx="3" presStyleCnt="7">
        <dgm:presLayoutVars>
          <dgm:bulletEnabled val="1"/>
        </dgm:presLayoutVars>
      </dgm:prSet>
      <dgm:spPr/>
    </dgm:pt>
    <dgm:pt modelId="{45034BCA-B324-4680-9A4A-1A41163512A7}" type="pres">
      <dgm:prSet presAssocID="{D356D983-AD76-40FD-9BFE-AC2A3745B027}" presName="sibTrans" presStyleCnt="0"/>
      <dgm:spPr/>
    </dgm:pt>
    <dgm:pt modelId="{141D17A5-C140-4FED-897A-C27980743D65}" type="pres">
      <dgm:prSet presAssocID="{60E0F95F-71B2-41BD-8220-EE38AABD44AA}" presName="node" presStyleLbl="node1" presStyleIdx="4" presStyleCnt="7">
        <dgm:presLayoutVars>
          <dgm:bulletEnabled val="1"/>
        </dgm:presLayoutVars>
      </dgm:prSet>
      <dgm:spPr/>
    </dgm:pt>
    <dgm:pt modelId="{17FB38F2-B25B-4CFF-AF40-2D1A9DF21B13}" type="pres">
      <dgm:prSet presAssocID="{E04F1BB6-4216-46C8-8065-8CE06A44AFF0}" presName="sibTrans" presStyleCnt="0"/>
      <dgm:spPr/>
    </dgm:pt>
    <dgm:pt modelId="{8C39F876-2A59-46F3-BBDA-742E9A09412D}" type="pres">
      <dgm:prSet presAssocID="{9BDB2BD3-2A9D-4342-ABF8-DE8A095BE382}" presName="node" presStyleLbl="node1" presStyleIdx="5" presStyleCnt="7">
        <dgm:presLayoutVars>
          <dgm:bulletEnabled val="1"/>
        </dgm:presLayoutVars>
      </dgm:prSet>
      <dgm:spPr/>
    </dgm:pt>
    <dgm:pt modelId="{9D3179A7-65B2-4425-858D-36DBCCF4098A}" type="pres">
      <dgm:prSet presAssocID="{1DD699A7-EB1A-4DA3-885B-570A165DC13C}" presName="sibTrans" presStyleCnt="0"/>
      <dgm:spPr/>
    </dgm:pt>
    <dgm:pt modelId="{6F28C273-C44D-41CD-91D4-E6FAFE7E394F}" type="pres">
      <dgm:prSet presAssocID="{BEF92D34-2B68-4BAC-966F-52FB04D21EBF}" presName="node" presStyleLbl="node1" presStyleIdx="6" presStyleCnt="7">
        <dgm:presLayoutVars>
          <dgm:bulletEnabled val="1"/>
        </dgm:presLayoutVars>
      </dgm:prSet>
      <dgm:spPr/>
    </dgm:pt>
  </dgm:ptLst>
  <dgm:cxnLst>
    <dgm:cxn modelId="{3D483C09-9CC7-4869-A065-9F3EC96C22CC}" srcId="{96F792F9-AC43-4DBF-950D-AC33D7762353}" destId="{9BDB2BD3-2A9D-4342-ABF8-DE8A095BE382}" srcOrd="5" destOrd="0" parTransId="{AB480DD5-B60B-4454-8A95-F4C53A67FFDD}" sibTransId="{1DD699A7-EB1A-4DA3-885B-570A165DC13C}"/>
    <dgm:cxn modelId="{D4A25318-3B2B-403B-BEAB-7931945D3551}" type="presOf" srcId="{BEF92D34-2B68-4BAC-966F-52FB04D21EBF}" destId="{6F28C273-C44D-41CD-91D4-E6FAFE7E394F}" srcOrd="0" destOrd="0" presId="urn:microsoft.com/office/officeart/2005/8/layout/default"/>
    <dgm:cxn modelId="{89C60339-93A9-481C-9D6A-176FBEB51FF3}" type="presOf" srcId="{60E0F95F-71B2-41BD-8220-EE38AABD44AA}" destId="{141D17A5-C140-4FED-897A-C27980743D65}" srcOrd="0" destOrd="0" presId="urn:microsoft.com/office/officeart/2005/8/layout/default"/>
    <dgm:cxn modelId="{EA72973E-50A6-47CB-90A7-E4451C8BFDB3}" type="presOf" srcId="{8D372BCC-30E8-4C0B-81B5-863E804FFFE3}" destId="{69D8ED5D-1FB1-401A-83EC-5A3FE69A309B}" srcOrd="0" destOrd="0" presId="urn:microsoft.com/office/officeart/2005/8/layout/default"/>
    <dgm:cxn modelId="{121F0766-8310-4941-8BBE-37C1AC78BE4F}" srcId="{96F792F9-AC43-4DBF-950D-AC33D7762353}" destId="{8D372BCC-30E8-4C0B-81B5-863E804FFFE3}" srcOrd="1" destOrd="0" parTransId="{62C6B645-A22B-4588-87D0-6DE2004E9875}" sibTransId="{DA56FBBB-7C07-4768-AB6E-F7CBCF971137}"/>
    <dgm:cxn modelId="{DEF86F4E-2FE7-491A-982A-C8C544BE3D4B}" srcId="{96F792F9-AC43-4DBF-950D-AC33D7762353}" destId="{7D1944B8-184E-41A0-B173-689664175F95}" srcOrd="3" destOrd="0" parTransId="{5E679806-98EB-477D-98A7-7168DE2CA80F}" sibTransId="{D356D983-AD76-40FD-9BFE-AC2A3745B027}"/>
    <dgm:cxn modelId="{BE85267D-0230-4A3B-BA38-5A1F1918D1C2}" srcId="{96F792F9-AC43-4DBF-950D-AC33D7762353}" destId="{BEF92D34-2B68-4BAC-966F-52FB04D21EBF}" srcOrd="6" destOrd="0" parTransId="{471DAB45-14B1-431E-B4E8-82D77D96598A}" sibTransId="{1B8B78C4-7ADC-4872-866B-434988C66F83}"/>
    <dgm:cxn modelId="{3490F882-544B-4217-9E04-502B95464923}" type="presOf" srcId="{96F792F9-AC43-4DBF-950D-AC33D7762353}" destId="{8DE92E14-F9A4-45FB-AF0C-D676A286D098}" srcOrd="0" destOrd="0" presId="urn:microsoft.com/office/officeart/2005/8/layout/default"/>
    <dgm:cxn modelId="{FBA95C8F-2A4F-4F39-83C0-67F82E02FE79}" type="presOf" srcId="{3281CE21-59EC-407F-9B31-E2A1A1F5E1C8}" destId="{FB316510-2E1E-4D97-B7E5-5B89A2B5178F}" srcOrd="0" destOrd="0" presId="urn:microsoft.com/office/officeart/2005/8/layout/default"/>
    <dgm:cxn modelId="{C00D52AF-2D4B-4E8A-AE3C-AF5FFCAB413B}" type="presOf" srcId="{6D044D02-84E3-4909-A8B3-CC1C4D4387B6}" destId="{89C43B74-560D-41C8-8065-1E3B1CD2D910}" srcOrd="0" destOrd="0" presId="urn:microsoft.com/office/officeart/2005/8/layout/default"/>
    <dgm:cxn modelId="{2F2831BB-E00E-4F15-B3F9-E8C313D98162}" srcId="{96F792F9-AC43-4DBF-950D-AC33D7762353}" destId="{3281CE21-59EC-407F-9B31-E2A1A1F5E1C8}" srcOrd="0" destOrd="0" parTransId="{A676F549-A8A1-40AC-8E84-A9A17ABBC570}" sibTransId="{BC37BF00-BF40-4286-B5F1-F51ADD77711F}"/>
    <dgm:cxn modelId="{A91A20CB-295A-491F-9401-599385748957}" type="presOf" srcId="{9BDB2BD3-2A9D-4342-ABF8-DE8A095BE382}" destId="{8C39F876-2A59-46F3-BBDA-742E9A09412D}" srcOrd="0" destOrd="0" presId="urn:microsoft.com/office/officeart/2005/8/layout/default"/>
    <dgm:cxn modelId="{4D8C34EE-2494-460B-A54F-401BF432535F}" type="presOf" srcId="{7D1944B8-184E-41A0-B173-689664175F95}" destId="{AD181E27-BB4F-46C3-AEE5-727A2232E942}" srcOrd="0" destOrd="0" presId="urn:microsoft.com/office/officeart/2005/8/layout/default"/>
    <dgm:cxn modelId="{38474BF1-1256-4290-8250-A5C71A0985BB}" srcId="{96F792F9-AC43-4DBF-950D-AC33D7762353}" destId="{60E0F95F-71B2-41BD-8220-EE38AABD44AA}" srcOrd="4" destOrd="0" parTransId="{5526F6E8-23AB-4B72-8DEE-34188AE5FD66}" sibTransId="{E04F1BB6-4216-46C8-8065-8CE06A44AFF0}"/>
    <dgm:cxn modelId="{BA772BF9-9C0A-40E5-9F2B-CA7935B7B666}" srcId="{96F792F9-AC43-4DBF-950D-AC33D7762353}" destId="{6D044D02-84E3-4909-A8B3-CC1C4D4387B6}" srcOrd="2" destOrd="0" parTransId="{C34EFB35-D9C1-41F0-A52F-B6685E8955C9}" sibTransId="{B3D77785-EB44-4A25-94CF-DF43C823169D}"/>
    <dgm:cxn modelId="{07B6D95C-F8A3-45EE-95D2-9881D3D2E9E3}" type="presParOf" srcId="{8DE92E14-F9A4-45FB-AF0C-D676A286D098}" destId="{FB316510-2E1E-4D97-B7E5-5B89A2B5178F}" srcOrd="0" destOrd="0" presId="urn:microsoft.com/office/officeart/2005/8/layout/default"/>
    <dgm:cxn modelId="{3A53F047-006D-4AEE-8210-8DC304AD0085}" type="presParOf" srcId="{8DE92E14-F9A4-45FB-AF0C-D676A286D098}" destId="{274DA94E-ED3B-44DE-B299-B872401D39C8}" srcOrd="1" destOrd="0" presId="urn:microsoft.com/office/officeart/2005/8/layout/default"/>
    <dgm:cxn modelId="{A0B8C7EB-3268-4193-8A8F-910F8A8420A8}" type="presParOf" srcId="{8DE92E14-F9A4-45FB-AF0C-D676A286D098}" destId="{69D8ED5D-1FB1-401A-83EC-5A3FE69A309B}" srcOrd="2" destOrd="0" presId="urn:microsoft.com/office/officeart/2005/8/layout/default"/>
    <dgm:cxn modelId="{8CB037D8-165E-41B7-B565-18711F08846A}" type="presParOf" srcId="{8DE92E14-F9A4-45FB-AF0C-D676A286D098}" destId="{5D5BA28E-8D9B-4160-A75E-E93CB11658A3}" srcOrd="3" destOrd="0" presId="urn:microsoft.com/office/officeart/2005/8/layout/default"/>
    <dgm:cxn modelId="{AE83974F-CC99-448A-A252-81225C196B70}" type="presParOf" srcId="{8DE92E14-F9A4-45FB-AF0C-D676A286D098}" destId="{89C43B74-560D-41C8-8065-1E3B1CD2D910}" srcOrd="4" destOrd="0" presId="urn:microsoft.com/office/officeart/2005/8/layout/default"/>
    <dgm:cxn modelId="{DAF9E340-A5EC-4D64-ABCB-8E3E4BFF27AE}" type="presParOf" srcId="{8DE92E14-F9A4-45FB-AF0C-D676A286D098}" destId="{2ABA8B82-FB3E-406A-83AF-C39A983B4933}" srcOrd="5" destOrd="0" presId="urn:microsoft.com/office/officeart/2005/8/layout/default"/>
    <dgm:cxn modelId="{7530D8C3-E671-4043-B5D6-6AC5DBA5E823}" type="presParOf" srcId="{8DE92E14-F9A4-45FB-AF0C-D676A286D098}" destId="{AD181E27-BB4F-46C3-AEE5-727A2232E942}" srcOrd="6" destOrd="0" presId="urn:microsoft.com/office/officeart/2005/8/layout/default"/>
    <dgm:cxn modelId="{3EB09CFD-B802-4A40-A64B-A9709D3579D1}" type="presParOf" srcId="{8DE92E14-F9A4-45FB-AF0C-D676A286D098}" destId="{45034BCA-B324-4680-9A4A-1A41163512A7}" srcOrd="7" destOrd="0" presId="urn:microsoft.com/office/officeart/2005/8/layout/default"/>
    <dgm:cxn modelId="{813951A3-B38E-46D7-9944-A33170E7525E}" type="presParOf" srcId="{8DE92E14-F9A4-45FB-AF0C-D676A286D098}" destId="{141D17A5-C140-4FED-897A-C27980743D65}" srcOrd="8" destOrd="0" presId="urn:microsoft.com/office/officeart/2005/8/layout/default"/>
    <dgm:cxn modelId="{B726DAC9-6EA1-4B0F-9A38-2CCBB67EAD5D}" type="presParOf" srcId="{8DE92E14-F9A4-45FB-AF0C-D676A286D098}" destId="{17FB38F2-B25B-4CFF-AF40-2D1A9DF21B13}" srcOrd="9" destOrd="0" presId="urn:microsoft.com/office/officeart/2005/8/layout/default"/>
    <dgm:cxn modelId="{EA97A7E1-643B-48E5-A0F6-15A837F54850}" type="presParOf" srcId="{8DE92E14-F9A4-45FB-AF0C-D676A286D098}" destId="{8C39F876-2A59-46F3-BBDA-742E9A09412D}" srcOrd="10" destOrd="0" presId="urn:microsoft.com/office/officeart/2005/8/layout/default"/>
    <dgm:cxn modelId="{ECE30A10-F8D8-4803-BCD2-CABBCEAC0DFB}" type="presParOf" srcId="{8DE92E14-F9A4-45FB-AF0C-D676A286D098}" destId="{9D3179A7-65B2-4425-858D-36DBCCF4098A}" srcOrd="11" destOrd="0" presId="urn:microsoft.com/office/officeart/2005/8/layout/default"/>
    <dgm:cxn modelId="{DE1FA694-1212-4CEB-8EC6-9C66330485CE}" type="presParOf" srcId="{8DE92E14-F9A4-45FB-AF0C-D676A286D098}" destId="{6F28C273-C44D-41CD-91D4-E6FAFE7E394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27F7A0-37F7-4C03-813D-24DF73FC5261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548112A4-02EC-48FE-81A1-A5303861EE96}">
      <dgm:prSet custT="1"/>
      <dgm:spPr/>
      <dgm:t>
        <a:bodyPr/>
        <a:lstStyle/>
        <a:p>
          <a:r>
            <a:rPr lang="en-US" sz="1100" b="1" i="0" dirty="0"/>
            <a:t>Challenges Faced:</a:t>
          </a:r>
          <a:endParaRPr lang="en-US" sz="1100" dirty="0"/>
        </a:p>
      </dgm:t>
    </dgm:pt>
    <dgm:pt modelId="{568C22FC-3F21-42D6-9704-5EA1C486E88F}" type="parTrans" cxnId="{79D0FE43-30B3-4956-A2D0-E6A3EA04E771}">
      <dgm:prSet/>
      <dgm:spPr/>
      <dgm:t>
        <a:bodyPr/>
        <a:lstStyle/>
        <a:p>
          <a:endParaRPr lang="en-US"/>
        </a:p>
      </dgm:t>
    </dgm:pt>
    <dgm:pt modelId="{19CD5D0E-1E89-47BA-BB12-787E78CBB1FA}" type="sibTrans" cxnId="{79D0FE43-30B3-4956-A2D0-E6A3EA04E771}">
      <dgm:prSet/>
      <dgm:spPr/>
      <dgm:t>
        <a:bodyPr/>
        <a:lstStyle/>
        <a:p>
          <a:endParaRPr lang="en-US"/>
        </a:p>
      </dgm:t>
    </dgm:pt>
    <dgm:pt modelId="{12413CD0-8DF7-42D0-8B84-8D1CA417A5D3}">
      <dgm:prSet custT="1"/>
      <dgm:spPr/>
      <dgm:t>
        <a:bodyPr/>
        <a:lstStyle/>
        <a:p>
          <a:r>
            <a:rPr lang="en-US" sz="1100" b="1" i="0" dirty="0"/>
            <a:t>Speed Typing Code Test:</a:t>
          </a:r>
          <a:r>
            <a:rPr lang="en-US" sz="1100" b="0" i="0" dirty="0"/>
            <a:t> Rapid coding exercises proved challenging, demanding both accuracy and swiftness. Overcoming this involved honing typing skills and refining code comprehension to ensure efficiency without sacrificing precision.</a:t>
          </a:r>
          <a:endParaRPr lang="en-US" sz="1100" dirty="0"/>
        </a:p>
      </dgm:t>
    </dgm:pt>
    <dgm:pt modelId="{C39000FA-F7EF-4F3A-98F8-90359CBE49F9}" type="parTrans" cxnId="{102324D2-3AAD-4138-98B6-5F1BE00E6ACA}">
      <dgm:prSet/>
      <dgm:spPr/>
      <dgm:t>
        <a:bodyPr/>
        <a:lstStyle/>
        <a:p>
          <a:endParaRPr lang="en-US"/>
        </a:p>
      </dgm:t>
    </dgm:pt>
    <dgm:pt modelId="{F793871F-F97F-44DD-BC81-C04D0ECDA893}" type="sibTrans" cxnId="{102324D2-3AAD-4138-98B6-5F1BE00E6ACA}">
      <dgm:prSet/>
      <dgm:spPr/>
      <dgm:t>
        <a:bodyPr/>
        <a:lstStyle/>
        <a:p>
          <a:endParaRPr lang="en-US"/>
        </a:p>
      </dgm:t>
    </dgm:pt>
    <dgm:pt modelId="{24548815-775F-4D6D-BB53-E8935DFAAD27}">
      <dgm:prSet custT="1"/>
      <dgm:spPr/>
      <dgm:t>
        <a:bodyPr/>
        <a:lstStyle/>
        <a:p>
          <a:r>
            <a:rPr lang="en-US" sz="1100" b="1" i="0" dirty="0" err="1"/>
            <a:t>Replit</a:t>
          </a:r>
          <a:r>
            <a:rPr lang="en-US" sz="1100" b="1" i="0" dirty="0"/>
            <a:t> Glitches:</a:t>
          </a:r>
          <a:r>
            <a:rPr lang="en-US" sz="1100" b="0" i="0" dirty="0"/>
            <a:t> Encountering platform-specific glitches occasionally disrupted workflow. Addressing these issues required patience, platform familiarity, and troubleshooting capabilities to maintain project momentum and achieve desired outcomes.</a:t>
          </a:r>
          <a:endParaRPr lang="en-US" sz="1100" dirty="0"/>
        </a:p>
      </dgm:t>
    </dgm:pt>
    <dgm:pt modelId="{D2D57D60-7267-42A9-A8B0-CCC03BE6C1AF}" type="parTrans" cxnId="{F6E88E1B-8752-41D4-BBD8-284E901D8D83}">
      <dgm:prSet/>
      <dgm:spPr/>
      <dgm:t>
        <a:bodyPr/>
        <a:lstStyle/>
        <a:p>
          <a:endParaRPr lang="en-US"/>
        </a:p>
      </dgm:t>
    </dgm:pt>
    <dgm:pt modelId="{36880A70-AE42-4AAF-9A31-E3DFAA541F37}" type="sibTrans" cxnId="{F6E88E1B-8752-41D4-BBD8-284E901D8D83}">
      <dgm:prSet/>
      <dgm:spPr/>
      <dgm:t>
        <a:bodyPr/>
        <a:lstStyle/>
        <a:p>
          <a:endParaRPr lang="en-US"/>
        </a:p>
      </dgm:t>
    </dgm:pt>
    <dgm:pt modelId="{8962D734-3CF0-4ECE-89F3-DC3E7ACC5ADB}">
      <dgm:prSet/>
      <dgm:spPr/>
      <dgm:t>
        <a:bodyPr/>
        <a:lstStyle/>
        <a:p>
          <a:r>
            <a:rPr lang="en-US" b="0" i="0" dirty="0"/>
            <a:t>These elements highlight the objectives and challenges intrinsic to the project, reflecting the commitment to skill development and problem-solving required for success.</a:t>
          </a:r>
          <a:endParaRPr lang="en-US" dirty="0"/>
        </a:p>
      </dgm:t>
    </dgm:pt>
    <dgm:pt modelId="{2378B694-0EF9-45E3-A2DD-4CF27D650BD7}" type="parTrans" cxnId="{05895C17-9C00-44E7-B408-D825829335BB}">
      <dgm:prSet/>
      <dgm:spPr/>
      <dgm:t>
        <a:bodyPr/>
        <a:lstStyle/>
        <a:p>
          <a:endParaRPr lang="en-US"/>
        </a:p>
      </dgm:t>
    </dgm:pt>
    <dgm:pt modelId="{F2B8E6B2-F296-4DBC-B709-DEC6DAF86A3E}" type="sibTrans" cxnId="{05895C17-9C00-44E7-B408-D825829335BB}">
      <dgm:prSet/>
      <dgm:spPr/>
      <dgm:t>
        <a:bodyPr/>
        <a:lstStyle/>
        <a:p>
          <a:endParaRPr lang="en-US"/>
        </a:p>
      </dgm:t>
    </dgm:pt>
    <dgm:pt modelId="{0495316E-C7B6-48F6-9A99-419832D3ACAD}" type="pres">
      <dgm:prSet presAssocID="{4D27F7A0-37F7-4C03-813D-24DF73FC5261}" presName="outerComposite" presStyleCnt="0">
        <dgm:presLayoutVars>
          <dgm:chMax val="5"/>
          <dgm:dir/>
          <dgm:resizeHandles val="exact"/>
        </dgm:presLayoutVars>
      </dgm:prSet>
      <dgm:spPr/>
    </dgm:pt>
    <dgm:pt modelId="{08CF0BEF-BE2B-4E8C-B3DB-9C0F34A94EE3}" type="pres">
      <dgm:prSet presAssocID="{4D27F7A0-37F7-4C03-813D-24DF73FC5261}" presName="dummyMaxCanvas" presStyleCnt="0">
        <dgm:presLayoutVars/>
      </dgm:prSet>
      <dgm:spPr/>
    </dgm:pt>
    <dgm:pt modelId="{5BF685B0-41CD-457C-B52F-0DC12693746C}" type="pres">
      <dgm:prSet presAssocID="{4D27F7A0-37F7-4C03-813D-24DF73FC5261}" presName="TwoNodes_1" presStyleLbl="node1" presStyleIdx="0" presStyleCnt="2">
        <dgm:presLayoutVars>
          <dgm:bulletEnabled val="1"/>
        </dgm:presLayoutVars>
      </dgm:prSet>
      <dgm:spPr/>
    </dgm:pt>
    <dgm:pt modelId="{09BF53A9-ED71-4D89-B14C-303ABBBB7B5C}" type="pres">
      <dgm:prSet presAssocID="{4D27F7A0-37F7-4C03-813D-24DF73FC5261}" presName="TwoNodes_2" presStyleLbl="node1" presStyleIdx="1" presStyleCnt="2">
        <dgm:presLayoutVars>
          <dgm:bulletEnabled val="1"/>
        </dgm:presLayoutVars>
      </dgm:prSet>
      <dgm:spPr/>
    </dgm:pt>
    <dgm:pt modelId="{59B3CE8F-013F-4C6A-B60F-7EA33A51F865}" type="pres">
      <dgm:prSet presAssocID="{4D27F7A0-37F7-4C03-813D-24DF73FC5261}" presName="TwoConn_1-2" presStyleLbl="fgAccFollowNode1" presStyleIdx="0" presStyleCnt="1">
        <dgm:presLayoutVars>
          <dgm:bulletEnabled val="1"/>
        </dgm:presLayoutVars>
      </dgm:prSet>
      <dgm:spPr/>
    </dgm:pt>
    <dgm:pt modelId="{8A77B872-0CC1-4A9A-A4B3-741D446CFDE4}" type="pres">
      <dgm:prSet presAssocID="{4D27F7A0-37F7-4C03-813D-24DF73FC5261}" presName="TwoNodes_1_text" presStyleLbl="node1" presStyleIdx="1" presStyleCnt="2">
        <dgm:presLayoutVars>
          <dgm:bulletEnabled val="1"/>
        </dgm:presLayoutVars>
      </dgm:prSet>
      <dgm:spPr/>
    </dgm:pt>
    <dgm:pt modelId="{451E9E80-4936-4F71-A740-6260F857B560}" type="pres">
      <dgm:prSet presAssocID="{4D27F7A0-37F7-4C03-813D-24DF73FC5261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E1144114-03F0-4385-8FF3-580795304650}" type="presOf" srcId="{24548815-775F-4D6D-BB53-E8935DFAAD27}" destId="{8A77B872-0CC1-4A9A-A4B3-741D446CFDE4}" srcOrd="1" destOrd="2" presId="urn:microsoft.com/office/officeart/2005/8/layout/vProcess5"/>
    <dgm:cxn modelId="{05895C17-9C00-44E7-B408-D825829335BB}" srcId="{4D27F7A0-37F7-4C03-813D-24DF73FC5261}" destId="{8962D734-3CF0-4ECE-89F3-DC3E7ACC5ADB}" srcOrd="1" destOrd="0" parTransId="{2378B694-0EF9-45E3-A2DD-4CF27D650BD7}" sibTransId="{F2B8E6B2-F296-4DBC-B709-DEC6DAF86A3E}"/>
    <dgm:cxn modelId="{F6E88E1B-8752-41D4-BBD8-284E901D8D83}" srcId="{548112A4-02EC-48FE-81A1-A5303861EE96}" destId="{24548815-775F-4D6D-BB53-E8935DFAAD27}" srcOrd="1" destOrd="0" parTransId="{D2D57D60-7267-42A9-A8B0-CCC03BE6C1AF}" sibTransId="{36880A70-AE42-4AAF-9A31-E3DFAA541F37}"/>
    <dgm:cxn modelId="{2CC88824-B79A-4680-A0ED-74157C87A53F}" type="presOf" srcId="{12413CD0-8DF7-42D0-8B84-8D1CA417A5D3}" destId="{8A77B872-0CC1-4A9A-A4B3-741D446CFDE4}" srcOrd="1" destOrd="1" presId="urn:microsoft.com/office/officeart/2005/8/layout/vProcess5"/>
    <dgm:cxn modelId="{4C6BB328-BE38-419E-97CD-626128F2CCC1}" type="presOf" srcId="{8962D734-3CF0-4ECE-89F3-DC3E7ACC5ADB}" destId="{09BF53A9-ED71-4D89-B14C-303ABBBB7B5C}" srcOrd="0" destOrd="0" presId="urn:microsoft.com/office/officeart/2005/8/layout/vProcess5"/>
    <dgm:cxn modelId="{AC888938-4CB6-47D5-820A-4BD5BA556103}" type="presOf" srcId="{8962D734-3CF0-4ECE-89F3-DC3E7ACC5ADB}" destId="{451E9E80-4936-4F71-A740-6260F857B560}" srcOrd="1" destOrd="0" presId="urn:microsoft.com/office/officeart/2005/8/layout/vProcess5"/>
    <dgm:cxn modelId="{E4C3D15D-43C3-4B60-AA47-2226563CC18A}" type="presOf" srcId="{548112A4-02EC-48FE-81A1-A5303861EE96}" destId="{8A77B872-0CC1-4A9A-A4B3-741D446CFDE4}" srcOrd="1" destOrd="0" presId="urn:microsoft.com/office/officeart/2005/8/layout/vProcess5"/>
    <dgm:cxn modelId="{79D0FE43-30B3-4956-A2D0-E6A3EA04E771}" srcId="{4D27F7A0-37F7-4C03-813D-24DF73FC5261}" destId="{548112A4-02EC-48FE-81A1-A5303861EE96}" srcOrd="0" destOrd="0" parTransId="{568C22FC-3F21-42D6-9704-5EA1C486E88F}" sibTransId="{19CD5D0E-1E89-47BA-BB12-787E78CBB1FA}"/>
    <dgm:cxn modelId="{E7C8D34C-D96C-4B95-99E4-1E950063C514}" type="presOf" srcId="{548112A4-02EC-48FE-81A1-A5303861EE96}" destId="{5BF685B0-41CD-457C-B52F-0DC12693746C}" srcOrd="0" destOrd="0" presId="urn:microsoft.com/office/officeart/2005/8/layout/vProcess5"/>
    <dgm:cxn modelId="{D28A5C88-C641-4CAF-B099-36B5CABF4324}" type="presOf" srcId="{12413CD0-8DF7-42D0-8B84-8D1CA417A5D3}" destId="{5BF685B0-41CD-457C-B52F-0DC12693746C}" srcOrd="0" destOrd="1" presId="urn:microsoft.com/office/officeart/2005/8/layout/vProcess5"/>
    <dgm:cxn modelId="{3A36BC8F-635E-40CB-83E0-C0BB878DACA2}" type="presOf" srcId="{24548815-775F-4D6D-BB53-E8935DFAAD27}" destId="{5BF685B0-41CD-457C-B52F-0DC12693746C}" srcOrd="0" destOrd="2" presId="urn:microsoft.com/office/officeart/2005/8/layout/vProcess5"/>
    <dgm:cxn modelId="{102324D2-3AAD-4138-98B6-5F1BE00E6ACA}" srcId="{548112A4-02EC-48FE-81A1-A5303861EE96}" destId="{12413CD0-8DF7-42D0-8B84-8D1CA417A5D3}" srcOrd="0" destOrd="0" parTransId="{C39000FA-F7EF-4F3A-98F8-90359CBE49F9}" sibTransId="{F793871F-F97F-44DD-BC81-C04D0ECDA893}"/>
    <dgm:cxn modelId="{44148FE0-797F-4A46-9A03-F1CCA1E52C29}" type="presOf" srcId="{19CD5D0E-1E89-47BA-BB12-787E78CBB1FA}" destId="{59B3CE8F-013F-4C6A-B60F-7EA33A51F865}" srcOrd="0" destOrd="0" presId="urn:microsoft.com/office/officeart/2005/8/layout/vProcess5"/>
    <dgm:cxn modelId="{A24DC9FF-DA6C-4707-9E3F-01C36DA55CFC}" type="presOf" srcId="{4D27F7A0-37F7-4C03-813D-24DF73FC5261}" destId="{0495316E-C7B6-48F6-9A99-419832D3ACAD}" srcOrd="0" destOrd="0" presId="urn:microsoft.com/office/officeart/2005/8/layout/vProcess5"/>
    <dgm:cxn modelId="{5EF69E9C-82D3-4189-9052-04C46A8C8FF0}" type="presParOf" srcId="{0495316E-C7B6-48F6-9A99-419832D3ACAD}" destId="{08CF0BEF-BE2B-4E8C-B3DB-9C0F34A94EE3}" srcOrd="0" destOrd="0" presId="urn:microsoft.com/office/officeart/2005/8/layout/vProcess5"/>
    <dgm:cxn modelId="{11E76FA8-DDDD-4ACA-BE89-375AF325539E}" type="presParOf" srcId="{0495316E-C7B6-48F6-9A99-419832D3ACAD}" destId="{5BF685B0-41CD-457C-B52F-0DC12693746C}" srcOrd="1" destOrd="0" presId="urn:microsoft.com/office/officeart/2005/8/layout/vProcess5"/>
    <dgm:cxn modelId="{3AEC72D5-6C4D-4DC2-9A0F-84128AF37CE6}" type="presParOf" srcId="{0495316E-C7B6-48F6-9A99-419832D3ACAD}" destId="{09BF53A9-ED71-4D89-B14C-303ABBBB7B5C}" srcOrd="2" destOrd="0" presId="urn:microsoft.com/office/officeart/2005/8/layout/vProcess5"/>
    <dgm:cxn modelId="{C50525C3-1337-4320-8A39-8D99558F8DEB}" type="presParOf" srcId="{0495316E-C7B6-48F6-9A99-419832D3ACAD}" destId="{59B3CE8F-013F-4C6A-B60F-7EA33A51F865}" srcOrd="3" destOrd="0" presId="urn:microsoft.com/office/officeart/2005/8/layout/vProcess5"/>
    <dgm:cxn modelId="{B6B373F3-0C6D-40C9-AA1F-BEF094CBC768}" type="presParOf" srcId="{0495316E-C7B6-48F6-9A99-419832D3ACAD}" destId="{8A77B872-0CC1-4A9A-A4B3-741D446CFDE4}" srcOrd="4" destOrd="0" presId="urn:microsoft.com/office/officeart/2005/8/layout/vProcess5"/>
    <dgm:cxn modelId="{44BC199D-1AE4-4680-971A-D6018EDF31C2}" type="presParOf" srcId="{0495316E-C7B6-48F6-9A99-419832D3ACAD}" destId="{451E9E80-4936-4F71-A740-6260F857B56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1BF2-6678-42E5-8D98-07659C040BBB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09E94-45FC-4407-B1D8-878F3E0A6CC7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Over this eight-week course, we performed projects utilizing Replit VS Code, and provided weekly resources.</a:t>
          </a:r>
        </a:p>
      </dsp:txBody>
      <dsp:txXfrm>
        <a:off x="0" y="0"/>
        <a:ext cx="6900512" cy="2768070"/>
      </dsp:txXfrm>
    </dsp:sp>
    <dsp:sp modelId="{FFC83EF3-FD2B-4AF0-8595-0B97D5D1FF8D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F3925-C689-4429-B289-53E35DC6D34B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Across the next few slides, I will provide screenshots from the labs and all relevant information pertaining to each lab </a:t>
          </a:r>
        </a:p>
      </dsp:txBody>
      <dsp:txXfrm>
        <a:off x="0" y="2768070"/>
        <a:ext cx="6900512" cy="2768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16510-2E1E-4D97-B7E5-5B89A2B5178F}">
      <dsp:nvSpPr>
        <dsp:cNvPr id="0" name=""/>
        <dsp:cNvSpPr/>
      </dsp:nvSpPr>
      <dsp:spPr>
        <a:xfrm>
          <a:off x="3198" y="90363"/>
          <a:ext cx="2537086" cy="1522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Career Skills Obtained </a:t>
          </a:r>
        </a:p>
      </dsp:txBody>
      <dsp:txXfrm>
        <a:off x="3198" y="90363"/>
        <a:ext cx="2537086" cy="1522252"/>
      </dsp:txXfrm>
    </dsp:sp>
    <dsp:sp modelId="{69D8ED5D-1FB1-401A-83EC-5A3FE69A309B}">
      <dsp:nvSpPr>
        <dsp:cNvPr id="0" name=""/>
        <dsp:cNvSpPr/>
      </dsp:nvSpPr>
      <dsp:spPr>
        <a:xfrm>
          <a:off x="2793993" y="90363"/>
          <a:ext cx="2537086" cy="1522252"/>
        </a:xfrm>
        <a:prstGeom prst="rect">
          <a:avLst/>
        </a:prstGeom>
        <a:solidFill>
          <a:schemeClr val="accent2">
            <a:hueOff val="-408258"/>
            <a:satOff val="-1886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programs using iterators and generators Python</a:t>
          </a:r>
        </a:p>
      </dsp:txBody>
      <dsp:txXfrm>
        <a:off x="2793993" y="90363"/>
        <a:ext cx="2537086" cy="1522252"/>
      </dsp:txXfrm>
    </dsp:sp>
    <dsp:sp modelId="{89C43B74-560D-41C8-8065-1E3B1CD2D910}">
      <dsp:nvSpPr>
        <dsp:cNvPr id="0" name=""/>
        <dsp:cNvSpPr/>
      </dsp:nvSpPr>
      <dsp:spPr>
        <a:xfrm>
          <a:off x="5584788" y="90363"/>
          <a:ext cx="2537086" cy="1522252"/>
        </a:xfrm>
        <a:prstGeom prst="rect">
          <a:avLst/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Save application data using files.</a:t>
          </a:r>
        </a:p>
      </dsp:txBody>
      <dsp:txXfrm>
        <a:off x="5584788" y="90363"/>
        <a:ext cx="2537086" cy="1522252"/>
      </dsp:txXfrm>
    </dsp:sp>
    <dsp:sp modelId="{AD181E27-BB4F-46C3-AEE5-727A2232E942}">
      <dsp:nvSpPr>
        <dsp:cNvPr id="0" name=""/>
        <dsp:cNvSpPr/>
      </dsp:nvSpPr>
      <dsp:spPr>
        <a:xfrm>
          <a:off x="8375584" y="90363"/>
          <a:ext cx="2537086" cy="1522252"/>
        </a:xfrm>
        <a:prstGeom prst="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Produce an Object-Oriented Python Programming</a:t>
          </a:r>
        </a:p>
      </dsp:txBody>
      <dsp:txXfrm>
        <a:off x="8375584" y="90363"/>
        <a:ext cx="2537086" cy="1522252"/>
      </dsp:txXfrm>
    </dsp:sp>
    <dsp:sp modelId="{141D17A5-C140-4FED-897A-C27980743D65}">
      <dsp:nvSpPr>
        <dsp:cNvPr id="0" name=""/>
        <dsp:cNvSpPr/>
      </dsp:nvSpPr>
      <dsp:spPr>
        <a:xfrm>
          <a:off x="1398595" y="1866324"/>
          <a:ext cx="2537086" cy="1522252"/>
        </a:xfrm>
        <a:prstGeom prst="rect">
          <a:avLst/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Skills Obtained through weekly projects:</a:t>
          </a:r>
        </a:p>
      </dsp:txBody>
      <dsp:txXfrm>
        <a:off x="1398595" y="1866324"/>
        <a:ext cx="2537086" cy="1522252"/>
      </dsp:txXfrm>
    </dsp:sp>
    <dsp:sp modelId="{8C39F876-2A59-46F3-BBDA-742E9A09412D}">
      <dsp:nvSpPr>
        <dsp:cNvPr id="0" name=""/>
        <dsp:cNvSpPr/>
      </dsp:nvSpPr>
      <dsp:spPr>
        <a:xfrm>
          <a:off x="4189391" y="1866324"/>
          <a:ext cx="2537086" cy="1522252"/>
        </a:xfrm>
        <a:prstGeom prst="rect">
          <a:avLst/>
        </a:prstGeom>
        <a:solidFill>
          <a:schemeClr val="accent2">
            <a:hueOff val="-2041292"/>
            <a:satOff val="-9428"/>
            <a:lumOff val="-1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Installation and utilization of GitHub Repository and working knowledge of VS Code through Replit Navigator</a:t>
          </a:r>
        </a:p>
      </dsp:txBody>
      <dsp:txXfrm>
        <a:off x="4189391" y="1866324"/>
        <a:ext cx="2537086" cy="1522252"/>
      </dsp:txXfrm>
    </dsp:sp>
    <dsp:sp modelId="{6F28C273-C44D-41CD-91D4-E6FAFE7E394F}">
      <dsp:nvSpPr>
        <dsp:cNvPr id="0" name=""/>
        <dsp:cNvSpPr/>
      </dsp:nvSpPr>
      <dsp:spPr>
        <a:xfrm>
          <a:off x="6980186" y="1866324"/>
          <a:ext cx="2537086" cy="1522252"/>
        </a:xfrm>
        <a:prstGeom prst="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Working Knowledge and practice with creating and developing programs. Python libraries, and GUI programs for logging, graphing etc.</a:t>
          </a:r>
        </a:p>
      </dsp:txBody>
      <dsp:txXfrm>
        <a:off x="6980186" y="1866324"/>
        <a:ext cx="2537086" cy="15222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685B0-41CD-457C-B52F-0DC12693746C}">
      <dsp:nvSpPr>
        <dsp:cNvPr id="0" name=""/>
        <dsp:cNvSpPr/>
      </dsp:nvSpPr>
      <dsp:spPr>
        <a:xfrm>
          <a:off x="0" y="0"/>
          <a:ext cx="5865435" cy="249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Challenges Faced: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/>
            <a:t>Speed Typing Code Test:</a:t>
          </a:r>
          <a:r>
            <a:rPr lang="en-US" sz="1100" b="0" i="0" kern="1200" dirty="0"/>
            <a:t> Rapid coding exercises proved challenging, demanding both accuracy and swiftness. Overcoming this involved honing typing skills and refining code comprehension to ensure efficiency without sacrificing precision.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 err="1"/>
            <a:t>Replit</a:t>
          </a:r>
          <a:r>
            <a:rPr lang="en-US" sz="1100" b="1" i="0" kern="1200" dirty="0"/>
            <a:t> Glitches:</a:t>
          </a:r>
          <a:r>
            <a:rPr lang="en-US" sz="1100" b="0" i="0" kern="1200" dirty="0"/>
            <a:t> Encountering platform-specific glitches occasionally disrupted workflow. Addressing these issues required patience, platform familiarity, and troubleshooting capabilities to maintain project momentum and achieve desired outcomes.</a:t>
          </a:r>
          <a:endParaRPr lang="en-US" sz="1100" kern="1200" dirty="0"/>
        </a:p>
      </dsp:txBody>
      <dsp:txXfrm>
        <a:off x="72967" y="72967"/>
        <a:ext cx="3290519" cy="2345329"/>
      </dsp:txXfrm>
    </dsp:sp>
    <dsp:sp modelId="{09BF53A9-ED71-4D89-B14C-303ABBBB7B5C}">
      <dsp:nvSpPr>
        <dsp:cNvPr id="0" name=""/>
        <dsp:cNvSpPr/>
      </dsp:nvSpPr>
      <dsp:spPr>
        <a:xfrm>
          <a:off x="1035076" y="3044877"/>
          <a:ext cx="5865435" cy="2491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dirty="0"/>
            <a:t>These elements highlight the objectives and challenges intrinsic to the project, reflecting the commitment to skill development and problem-solving required for success.</a:t>
          </a:r>
          <a:endParaRPr lang="en-US" sz="2600" kern="1200" dirty="0"/>
        </a:p>
      </dsp:txBody>
      <dsp:txXfrm>
        <a:off x="1108043" y="3117844"/>
        <a:ext cx="3065103" cy="2345329"/>
      </dsp:txXfrm>
    </dsp:sp>
    <dsp:sp modelId="{59B3CE8F-013F-4C6A-B60F-7EA33A51F865}">
      <dsp:nvSpPr>
        <dsp:cNvPr id="0" name=""/>
        <dsp:cNvSpPr/>
      </dsp:nvSpPr>
      <dsp:spPr>
        <a:xfrm>
          <a:off x="4246113" y="1958409"/>
          <a:ext cx="1619321" cy="161932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10460" y="1958409"/>
        <a:ext cx="890627" cy="1218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4:19:45.8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4:19:54.0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4:19:57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4:29:13.4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4:30:35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4:33:18.6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04:39:29.1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3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7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4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0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2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3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61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3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6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6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1D536C-693D-4911-B3E3-277E6CA0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ACC7FC-0DA0-46D9-BEDF-149E4AB3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EF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circle design with leaves&#10;&#10;Description automatically generated with medium confidence">
            <a:extLst>
              <a:ext uri="{FF2B5EF4-FFF2-40B4-BE49-F238E27FC236}">
                <a16:creationId xmlns:a16="http://schemas.microsoft.com/office/drawing/2014/main" id="{24EDED9C-F54E-0F95-F36C-D0ED82B579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40000"/>
          </a:blip>
          <a:srcRect t="27604" b="161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395DD-0B25-EB07-435B-1F2A3C0EC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2552" cy="40690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700"/>
              <a:t>CEIS150 Programming with Objects Final Project </a:t>
            </a:r>
            <a:br>
              <a:rPr lang="en-US" sz="6700"/>
            </a:br>
            <a:r>
              <a:rPr lang="en-US" sz="6700"/>
              <a:t>Johnathan Rodriguez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1886631C-CD62-4E60-A5E7-767EEAEB4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56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68BC45-6978-4563-AFFC-4378E82C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ed rectangle">
            <a:extLst>
              <a:ext uri="{FF2B5EF4-FFF2-40B4-BE49-F238E27FC236}">
                <a16:creationId xmlns:a16="http://schemas.microsoft.com/office/drawing/2014/main" id="{A80A8067-64B4-47DF-9C4D-88D9ADEC2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CEIS150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Module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47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Text-Based User Interface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Summary Report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0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/>
              <a:t>Adding a Stock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0640" y="641850"/>
            <a:ext cx="6053160" cy="15358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Paste a screen shot of your working Stock program.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23E3C-6DD4-1C4B-8EB1-D0678994EC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233" r="1" b="2187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7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Listing 3 Stocks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462" y="630936"/>
            <a:ext cx="707440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FFFFF"/>
                </a:solidFill>
              </a:rPr>
              <a:t>Paste a screen shot of your working Stock program.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7644C-2365-1319-56CC-CFFA5BB2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178065"/>
            <a:ext cx="10917936" cy="28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9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Daily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Paste a screen shot of your working Stock program.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5E46-7AE3-7B40-04CA-D5EF8610D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99514"/>
            <a:ext cx="6903720" cy="36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CD22E-2269-419F-9E81-016EA035D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32" y="1295231"/>
            <a:ext cx="5895178" cy="3807446"/>
          </a:xfrm>
        </p:spPr>
        <p:txBody>
          <a:bodyPr anchor="b">
            <a:normAutofit/>
          </a:bodyPr>
          <a:lstStyle/>
          <a:p>
            <a:r>
              <a:rPr lang="en-US" sz="8800"/>
              <a:t>CEIS150</a:t>
            </a:r>
            <a:br>
              <a:rPr lang="en-US" sz="8800"/>
            </a:br>
            <a:r>
              <a:rPr lang="en-US" sz="8800"/>
              <a:t>Module 4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607D34-E2A9-4595-9DB2-5472E077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082" y="0"/>
            <a:ext cx="4884918" cy="6858000"/>
          </a:xfrm>
          <a:custGeom>
            <a:avLst/>
            <a:gdLst>
              <a:gd name="connsiteX0" fmla="*/ 1097203 w 4884918"/>
              <a:gd name="connsiteY0" fmla="*/ 0 h 6858000"/>
              <a:gd name="connsiteX1" fmla="*/ 1154155 w 4884918"/>
              <a:gd name="connsiteY1" fmla="*/ 0 h 6858000"/>
              <a:gd name="connsiteX2" fmla="*/ 972305 w 4884918"/>
              <a:gd name="connsiteY2" fmla="*/ 343212 h 6858000"/>
              <a:gd name="connsiteX3" fmla="*/ 780524 w 4884918"/>
              <a:gd name="connsiteY3" fmla="*/ 761067 h 6858000"/>
              <a:gd name="connsiteX4" fmla="*/ 737045 w 4884918"/>
              <a:gd name="connsiteY4" fmla="*/ 865164 h 6858000"/>
              <a:gd name="connsiteX5" fmla="*/ 762322 w 4884918"/>
              <a:gd name="connsiteY5" fmla="*/ 830676 h 6858000"/>
              <a:gd name="connsiteX6" fmla="*/ 1118805 w 4884918"/>
              <a:gd name="connsiteY6" fmla="*/ 160440 h 6858000"/>
              <a:gd name="connsiteX7" fmla="*/ 1221640 w 4884918"/>
              <a:gd name="connsiteY7" fmla="*/ 0 h 6858000"/>
              <a:gd name="connsiteX8" fmla="*/ 4884918 w 4884918"/>
              <a:gd name="connsiteY8" fmla="*/ 0 h 6858000"/>
              <a:gd name="connsiteX9" fmla="*/ 4884918 w 4884918"/>
              <a:gd name="connsiteY9" fmla="*/ 6857999 h 6858000"/>
              <a:gd name="connsiteX10" fmla="*/ 4884918 w 4884918"/>
              <a:gd name="connsiteY10" fmla="*/ 6858000 h 6858000"/>
              <a:gd name="connsiteX11" fmla="*/ 704817 w 4884918"/>
              <a:gd name="connsiteY11" fmla="*/ 6858000 h 6858000"/>
              <a:gd name="connsiteX12" fmla="*/ 618717 w 4884918"/>
              <a:gd name="connsiteY12" fmla="*/ 6672538 h 6858000"/>
              <a:gd name="connsiteX13" fmla="*/ 309324 w 4884918"/>
              <a:gd name="connsiteY13" fmla="*/ 5833618 h 6858000"/>
              <a:gd name="connsiteX14" fmla="*/ 209850 w 4884918"/>
              <a:gd name="connsiteY14" fmla="*/ 5484180 h 6858000"/>
              <a:gd name="connsiteX15" fmla="*/ 211619 w 4884918"/>
              <a:gd name="connsiteY15" fmla="*/ 5517653 h 6858000"/>
              <a:gd name="connsiteX16" fmla="*/ 361778 w 4884918"/>
              <a:gd name="connsiteY16" fmla="*/ 6145524 h 6858000"/>
              <a:gd name="connsiteX17" fmla="*/ 591356 w 4884918"/>
              <a:gd name="connsiteY17" fmla="*/ 6843306 h 6858000"/>
              <a:gd name="connsiteX18" fmla="*/ 597415 w 4884918"/>
              <a:gd name="connsiteY18" fmla="*/ 6858000 h 6858000"/>
              <a:gd name="connsiteX19" fmla="*/ 545224 w 4884918"/>
              <a:gd name="connsiteY19" fmla="*/ 6858000 h 6858000"/>
              <a:gd name="connsiteX20" fmla="*/ 533604 w 4884918"/>
              <a:gd name="connsiteY20" fmla="*/ 6830072 h 6858000"/>
              <a:gd name="connsiteX21" fmla="*/ 169657 w 4884918"/>
              <a:gd name="connsiteY21" fmla="*/ 5556577 h 6858000"/>
              <a:gd name="connsiteX22" fmla="*/ 12169 w 4884918"/>
              <a:gd name="connsiteY22" fmla="*/ 4362835 h 6858000"/>
              <a:gd name="connsiteX23" fmla="*/ 46168 w 4884918"/>
              <a:gd name="connsiteY23" fmla="*/ 3338487 h 6858000"/>
              <a:gd name="connsiteX24" fmla="*/ 490574 w 4884918"/>
              <a:gd name="connsiteY24" fmla="*/ 1381078 h 6858000"/>
              <a:gd name="connsiteX25" fmla="*/ 984701 w 4884918"/>
              <a:gd name="connsiteY25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84918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4884918" y="0"/>
                </a:lnTo>
                <a:lnTo>
                  <a:pt x="4884918" y="6857999"/>
                </a:lnTo>
                <a:lnTo>
                  <a:pt x="4884918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9872" y="1122363"/>
            <a:ext cx="3223928" cy="38074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3600">
                <a:solidFill>
                  <a:srgbClr val="FFFFFF"/>
                </a:solidFill>
                <a:latin typeface="Arial"/>
                <a:cs typeface="Arial"/>
              </a:rPr>
              <a:t>Inheritance</a:t>
            </a:r>
            <a:endParaRPr lang="en-US" sz="360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3600">
                <a:solidFill>
                  <a:srgbClr val="FFFFFF"/>
                </a:solidFill>
                <a:latin typeface="Arial"/>
                <a:cs typeface="Arial"/>
              </a:rPr>
              <a:t>Summary Report</a:t>
            </a:r>
            <a:endParaRPr lang="en-US" sz="36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80" y="5439978"/>
            <a:ext cx="5897880" cy="27432"/>
          </a:xfrm>
          <a:custGeom>
            <a:avLst/>
            <a:gdLst>
              <a:gd name="connsiteX0" fmla="*/ 0 w 5897880"/>
              <a:gd name="connsiteY0" fmla="*/ 0 h 27432"/>
              <a:gd name="connsiteX1" fmla="*/ 537362 w 5897880"/>
              <a:gd name="connsiteY1" fmla="*/ 0 h 27432"/>
              <a:gd name="connsiteX2" fmla="*/ 1133704 w 5897880"/>
              <a:gd name="connsiteY2" fmla="*/ 0 h 27432"/>
              <a:gd name="connsiteX3" fmla="*/ 1671066 w 5897880"/>
              <a:gd name="connsiteY3" fmla="*/ 0 h 27432"/>
              <a:gd name="connsiteX4" fmla="*/ 2385365 w 5897880"/>
              <a:gd name="connsiteY4" fmla="*/ 0 h 27432"/>
              <a:gd name="connsiteX5" fmla="*/ 3040685 w 5897880"/>
              <a:gd name="connsiteY5" fmla="*/ 0 h 27432"/>
              <a:gd name="connsiteX6" fmla="*/ 3696005 w 5897880"/>
              <a:gd name="connsiteY6" fmla="*/ 0 h 27432"/>
              <a:gd name="connsiteX7" fmla="*/ 4469282 w 5897880"/>
              <a:gd name="connsiteY7" fmla="*/ 0 h 27432"/>
              <a:gd name="connsiteX8" fmla="*/ 5183581 w 5897880"/>
              <a:gd name="connsiteY8" fmla="*/ 0 h 27432"/>
              <a:gd name="connsiteX9" fmla="*/ 5897880 w 5897880"/>
              <a:gd name="connsiteY9" fmla="*/ 0 h 27432"/>
              <a:gd name="connsiteX10" fmla="*/ 5897880 w 5897880"/>
              <a:gd name="connsiteY10" fmla="*/ 27432 h 27432"/>
              <a:gd name="connsiteX11" fmla="*/ 5419496 w 5897880"/>
              <a:gd name="connsiteY11" fmla="*/ 27432 h 27432"/>
              <a:gd name="connsiteX12" fmla="*/ 4882134 w 5897880"/>
              <a:gd name="connsiteY12" fmla="*/ 27432 h 27432"/>
              <a:gd name="connsiteX13" fmla="*/ 4167835 w 5897880"/>
              <a:gd name="connsiteY13" fmla="*/ 27432 h 27432"/>
              <a:gd name="connsiteX14" fmla="*/ 3394558 w 5897880"/>
              <a:gd name="connsiteY14" fmla="*/ 27432 h 27432"/>
              <a:gd name="connsiteX15" fmla="*/ 2798216 w 5897880"/>
              <a:gd name="connsiteY15" fmla="*/ 27432 h 27432"/>
              <a:gd name="connsiteX16" fmla="*/ 2024939 w 5897880"/>
              <a:gd name="connsiteY16" fmla="*/ 27432 h 27432"/>
              <a:gd name="connsiteX17" fmla="*/ 1487576 w 5897880"/>
              <a:gd name="connsiteY17" fmla="*/ 27432 h 27432"/>
              <a:gd name="connsiteX18" fmla="*/ 1009193 w 5897880"/>
              <a:gd name="connsiteY18" fmla="*/ 27432 h 27432"/>
              <a:gd name="connsiteX19" fmla="*/ 0 w 5897880"/>
              <a:gd name="connsiteY19" fmla="*/ 27432 h 27432"/>
              <a:gd name="connsiteX20" fmla="*/ 0 w 5897880"/>
              <a:gd name="connsiteY20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97880" h="27432" fill="none" extrusionOk="0">
                <a:moveTo>
                  <a:pt x="0" y="0"/>
                </a:moveTo>
                <a:cubicBezTo>
                  <a:pt x="232564" y="21549"/>
                  <a:pt x="389747" y="7320"/>
                  <a:pt x="537362" y="0"/>
                </a:cubicBezTo>
                <a:cubicBezTo>
                  <a:pt x="684977" y="-7320"/>
                  <a:pt x="894159" y="-7726"/>
                  <a:pt x="1133704" y="0"/>
                </a:cubicBezTo>
                <a:cubicBezTo>
                  <a:pt x="1373249" y="7726"/>
                  <a:pt x="1440352" y="-304"/>
                  <a:pt x="1671066" y="0"/>
                </a:cubicBezTo>
                <a:cubicBezTo>
                  <a:pt x="1901780" y="304"/>
                  <a:pt x="2091497" y="765"/>
                  <a:pt x="2385365" y="0"/>
                </a:cubicBezTo>
                <a:cubicBezTo>
                  <a:pt x="2679233" y="-765"/>
                  <a:pt x="2762926" y="2802"/>
                  <a:pt x="3040685" y="0"/>
                </a:cubicBezTo>
                <a:cubicBezTo>
                  <a:pt x="3318444" y="-2802"/>
                  <a:pt x="3409726" y="9093"/>
                  <a:pt x="3696005" y="0"/>
                </a:cubicBezTo>
                <a:cubicBezTo>
                  <a:pt x="3982284" y="-9093"/>
                  <a:pt x="4087272" y="27119"/>
                  <a:pt x="4469282" y="0"/>
                </a:cubicBezTo>
                <a:cubicBezTo>
                  <a:pt x="4851292" y="-27119"/>
                  <a:pt x="4924835" y="26473"/>
                  <a:pt x="5183581" y="0"/>
                </a:cubicBezTo>
                <a:cubicBezTo>
                  <a:pt x="5442327" y="-26473"/>
                  <a:pt x="5598463" y="7328"/>
                  <a:pt x="5897880" y="0"/>
                </a:cubicBezTo>
                <a:cubicBezTo>
                  <a:pt x="5898716" y="13055"/>
                  <a:pt x="5897707" y="18641"/>
                  <a:pt x="5897880" y="27432"/>
                </a:cubicBezTo>
                <a:cubicBezTo>
                  <a:pt x="5682742" y="40412"/>
                  <a:pt x="5520014" y="23844"/>
                  <a:pt x="5419496" y="27432"/>
                </a:cubicBezTo>
                <a:cubicBezTo>
                  <a:pt x="5318978" y="31020"/>
                  <a:pt x="5012864" y="6698"/>
                  <a:pt x="4882134" y="27432"/>
                </a:cubicBezTo>
                <a:cubicBezTo>
                  <a:pt x="4751404" y="48166"/>
                  <a:pt x="4313676" y="5207"/>
                  <a:pt x="4167835" y="27432"/>
                </a:cubicBezTo>
                <a:cubicBezTo>
                  <a:pt x="4021994" y="49657"/>
                  <a:pt x="3715729" y="59193"/>
                  <a:pt x="3394558" y="27432"/>
                </a:cubicBezTo>
                <a:cubicBezTo>
                  <a:pt x="3073387" y="-4329"/>
                  <a:pt x="3093227" y="38972"/>
                  <a:pt x="2798216" y="27432"/>
                </a:cubicBezTo>
                <a:cubicBezTo>
                  <a:pt x="2503205" y="15892"/>
                  <a:pt x="2297615" y="31603"/>
                  <a:pt x="2024939" y="27432"/>
                </a:cubicBezTo>
                <a:cubicBezTo>
                  <a:pt x="1752263" y="23261"/>
                  <a:pt x="1629814" y="3659"/>
                  <a:pt x="1487576" y="27432"/>
                </a:cubicBezTo>
                <a:cubicBezTo>
                  <a:pt x="1345338" y="51205"/>
                  <a:pt x="1238885" y="24954"/>
                  <a:pt x="1009193" y="27432"/>
                </a:cubicBezTo>
                <a:cubicBezTo>
                  <a:pt x="779501" y="29910"/>
                  <a:pt x="441829" y="-15535"/>
                  <a:pt x="0" y="27432"/>
                </a:cubicBezTo>
                <a:cubicBezTo>
                  <a:pt x="988" y="17221"/>
                  <a:pt x="-970" y="7538"/>
                  <a:pt x="0" y="0"/>
                </a:cubicBezTo>
                <a:close/>
              </a:path>
              <a:path w="5897880" h="27432" stroke="0" extrusionOk="0">
                <a:moveTo>
                  <a:pt x="0" y="0"/>
                </a:moveTo>
                <a:cubicBezTo>
                  <a:pt x="196299" y="-26676"/>
                  <a:pt x="463834" y="6738"/>
                  <a:pt x="596341" y="0"/>
                </a:cubicBezTo>
                <a:cubicBezTo>
                  <a:pt x="728848" y="-6738"/>
                  <a:pt x="857267" y="1845"/>
                  <a:pt x="1074725" y="0"/>
                </a:cubicBezTo>
                <a:cubicBezTo>
                  <a:pt x="1292183" y="-1845"/>
                  <a:pt x="1545672" y="3744"/>
                  <a:pt x="1848002" y="0"/>
                </a:cubicBezTo>
                <a:cubicBezTo>
                  <a:pt x="2150332" y="-3744"/>
                  <a:pt x="2306688" y="-14526"/>
                  <a:pt x="2444344" y="0"/>
                </a:cubicBezTo>
                <a:cubicBezTo>
                  <a:pt x="2582000" y="14526"/>
                  <a:pt x="2761095" y="-11862"/>
                  <a:pt x="3040685" y="0"/>
                </a:cubicBezTo>
                <a:cubicBezTo>
                  <a:pt x="3320275" y="11862"/>
                  <a:pt x="3622320" y="-32867"/>
                  <a:pt x="3813962" y="0"/>
                </a:cubicBezTo>
                <a:cubicBezTo>
                  <a:pt x="4005604" y="32867"/>
                  <a:pt x="4117810" y="-10778"/>
                  <a:pt x="4351325" y="0"/>
                </a:cubicBezTo>
                <a:cubicBezTo>
                  <a:pt x="4584840" y="10778"/>
                  <a:pt x="4963783" y="-32384"/>
                  <a:pt x="5124602" y="0"/>
                </a:cubicBezTo>
                <a:cubicBezTo>
                  <a:pt x="5285421" y="32384"/>
                  <a:pt x="5705238" y="-29538"/>
                  <a:pt x="5897880" y="0"/>
                </a:cubicBezTo>
                <a:cubicBezTo>
                  <a:pt x="5898677" y="11634"/>
                  <a:pt x="5899083" y="16994"/>
                  <a:pt x="5897880" y="27432"/>
                </a:cubicBezTo>
                <a:cubicBezTo>
                  <a:pt x="5630425" y="7719"/>
                  <a:pt x="5532865" y="21388"/>
                  <a:pt x="5242560" y="27432"/>
                </a:cubicBezTo>
                <a:cubicBezTo>
                  <a:pt x="4952255" y="33476"/>
                  <a:pt x="4783060" y="14892"/>
                  <a:pt x="4646219" y="27432"/>
                </a:cubicBezTo>
                <a:cubicBezTo>
                  <a:pt x="4509378" y="39972"/>
                  <a:pt x="4163771" y="-4851"/>
                  <a:pt x="3872941" y="27432"/>
                </a:cubicBezTo>
                <a:cubicBezTo>
                  <a:pt x="3582111" y="59715"/>
                  <a:pt x="3362704" y="7742"/>
                  <a:pt x="3099664" y="27432"/>
                </a:cubicBezTo>
                <a:cubicBezTo>
                  <a:pt x="2836624" y="47122"/>
                  <a:pt x="2747441" y="28801"/>
                  <a:pt x="2562301" y="27432"/>
                </a:cubicBezTo>
                <a:cubicBezTo>
                  <a:pt x="2377161" y="26063"/>
                  <a:pt x="2104946" y="30879"/>
                  <a:pt x="1906981" y="27432"/>
                </a:cubicBezTo>
                <a:cubicBezTo>
                  <a:pt x="1709016" y="23985"/>
                  <a:pt x="1304654" y="6821"/>
                  <a:pt x="1133704" y="27432"/>
                </a:cubicBezTo>
                <a:cubicBezTo>
                  <a:pt x="962754" y="48043"/>
                  <a:pt x="457048" y="12129"/>
                  <a:pt x="0" y="27432"/>
                </a:cubicBezTo>
                <a:cubicBezTo>
                  <a:pt x="894" y="14250"/>
                  <a:pt x="667" y="1105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53BEA983-EAAB-42FB-84E9-E77708168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5440680"/>
            <a:ext cx="3200400" cy="27432"/>
          </a:xfrm>
          <a:custGeom>
            <a:avLst/>
            <a:gdLst>
              <a:gd name="connsiteX0" fmla="*/ 0 w 3200400"/>
              <a:gd name="connsiteY0" fmla="*/ 0 h 27432"/>
              <a:gd name="connsiteX1" fmla="*/ 608076 w 3200400"/>
              <a:gd name="connsiteY1" fmla="*/ 0 h 27432"/>
              <a:gd name="connsiteX2" fmla="*/ 1248156 w 3200400"/>
              <a:gd name="connsiteY2" fmla="*/ 0 h 27432"/>
              <a:gd name="connsiteX3" fmla="*/ 1920240 w 3200400"/>
              <a:gd name="connsiteY3" fmla="*/ 0 h 27432"/>
              <a:gd name="connsiteX4" fmla="*/ 2592324 w 3200400"/>
              <a:gd name="connsiteY4" fmla="*/ 0 h 27432"/>
              <a:gd name="connsiteX5" fmla="*/ 3200400 w 3200400"/>
              <a:gd name="connsiteY5" fmla="*/ 0 h 27432"/>
              <a:gd name="connsiteX6" fmla="*/ 3200400 w 3200400"/>
              <a:gd name="connsiteY6" fmla="*/ 27432 h 27432"/>
              <a:gd name="connsiteX7" fmla="*/ 2496312 w 3200400"/>
              <a:gd name="connsiteY7" fmla="*/ 27432 h 27432"/>
              <a:gd name="connsiteX8" fmla="*/ 1792224 w 3200400"/>
              <a:gd name="connsiteY8" fmla="*/ 27432 h 27432"/>
              <a:gd name="connsiteX9" fmla="*/ 1152144 w 3200400"/>
              <a:gd name="connsiteY9" fmla="*/ 27432 h 27432"/>
              <a:gd name="connsiteX10" fmla="*/ 0 w 3200400"/>
              <a:gd name="connsiteY10" fmla="*/ 27432 h 27432"/>
              <a:gd name="connsiteX11" fmla="*/ 0 w 320040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00400" h="27432" fill="none" extrusionOk="0">
                <a:moveTo>
                  <a:pt x="0" y="0"/>
                </a:moveTo>
                <a:cubicBezTo>
                  <a:pt x="176560" y="-17034"/>
                  <a:pt x="345323" y="-28956"/>
                  <a:pt x="608076" y="0"/>
                </a:cubicBezTo>
                <a:cubicBezTo>
                  <a:pt x="870829" y="28956"/>
                  <a:pt x="955637" y="-27357"/>
                  <a:pt x="1248156" y="0"/>
                </a:cubicBezTo>
                <a:cubicBezTo>
                  <a:pt x="1540675" y="27357"/>
                  <a:pt x="1624069" y="30558"/>
                  <a:pt x="1920240" y="0"/>
                </a:cubicBezTo>
                <a:cubicBezTo>
                  <a:pt x="2216411" y="-30558"/>
                  <a:pt x="2344585" y="12271"/>
                  <a:pt x="2592324" y="0"/>
                </a:cubicBezTo>
                <a:cubicBezTo>
                  <a:pt x="2840063" y="-12271"/>
                  <a:pt x="2987913" y="7129"/>
                  <a:pt x="3200400" y="0"/>
                </a:cubicBezTo>
                <a:cubicBezTo>
                  <a:pt x="3199234" y="7395"/>
                  <a:pt x="3200445" y="21864"/>
                  <a:pt x="3200400" y="27432"/>
                </a:cubicBezTo>
                <a:cubicBezTo>
                  <a:pt x="2991642" y="45977"/>
                  <a:pt x="2778729" y="1200"/>
                  <a:pt x="2496312" y="27432"/>
                </a:cubicBezTo>
                <a:cubicBezTo>
                  <a:pt x="2213895" y="53664"/>
                  <a:pt x="2080041" y="8460"/>
                  <a:pt x="1792224" y="27432"/>
                </a:cubicBezTo>
                <a:cubicBezTo>
                  <a:pt x="1504407" y="46404"/>
                  <a:pt x="1357364" y="6320"/>
                  <a:pt x="1152144" y="27432"/>
                </a:cubicBezTo>
                <a:cubicBezTo>
                  <a:pt x="946924" y="48544"/>
                  <a:pt x="515176" y="6141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00400" h="27432" stroke="0" extrusionOk="0">
                <a:moveTo>
                  <a:pt x="0" y="0"/>
                </a:moveTo>
                <a:cubicBezTo>
                  <a:pt x="273892" y="-2049"/>
                  <a:pt x="368520" y="4190"/>
                  <a:pt x="608076" y="0"/>
                </a:cubicBezTo>
                <a:cubicBezTo>
                  <a:pt x="847632" y="-4190"/>
                  <a:pt x="971999" y="7437"/>
                  <a:pt x="1152144" y="0"/>
                </a:cubicBezTo>
                <a:cubicBezTo>
                  <a:pt x="1332289" y="-7437"/>
                  <a:pt x="1665848" y="24107"/>
                  <a:pt x="1856232" y="0"/>
                </a:cubicBezTo>
                <a:cubicBezTo>
                  <a:pt x="2046616" y="-24107"/>
                  <a:pt x="2167965" y="18079"/>
                  <a:pt x="2464308" y="0"/>
                </a:cubicBezTo>
                <a:cubicBezTo>
                  <a:pt x="2760651" y="-18079"/>
                  <a:pt x="2877599" y="28161"/>
                  <a:pt x="3200400" y="0"/>
                </a:cubicBezTo>
                <a:cubicBezTo>
                  <a:pt x="3200593" y="12649"/>
                  <a:pt x="3199412" y="17989"/>
                  <a:pt x="3200400" y="27432"/>
                </a:cubicBezTo>
                <a:cubicBezTo>
                  <a:pt x="2978255" y="22115"/>
                  <a:pt x="2854979" y="18349"/>
                  <a:pt x="2560320" y="27432"/>
                </a:cubicBezTo>
                <a:cubicBezTo>
                  <a:pt x="2265661" y="36515"/>
                  <a:pt x="2043241" y="2929"/>
                  <a:pt x="1856232" y="27432"/>
                </a:cubicBezTo>
                <a:cubicBezTo>
                  <a:pt x="1669223" y="51935"/>
                  <a:pt x="1428863" y="5228"/>
                  <a:pt x="1312164" y="27432"/>
                </a:cubicBezTo>
                <a:cubicBezTo>
                  <a:pt x="1195465" y="49636"/>
                  <a:pt x="838125" y="31438"/>
                  <a:pt x="672084" y="27432"/>
                </a:cubicBezTo>
                <a:cubicBezTo>
                  <a:pt x="506043" y="23426"/>
                  <a:pt x="200317" y="-1243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34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1AE5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Inherited classes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5" y="630936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Paste a screen shot of your classes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1AE5A2"/>
          </a:solidFill>
          <a:ln w="34925">
            <a:solidFill>
              <a:srgbClr val="1AE5A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BCCD0-443E-FC31-A52E-12B3A2C1ED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9"/>
          <a:stretch/>
        </p:blipFill>
        <p:spPr>
          <a:xfrm>
            <a:off x="2405188" y="3077570"/>
            <a:ext cx="7369432" cy="31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8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E1AA5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3" y="1762169"/>
            <a:ext cx="4073110" cy="31220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Unit Tests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9" y="4572001"/>
            <a:ext cx="5452872" cy="1655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Paste a screen shot of your unit tests successfully completed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C3CB0-421A-0277-DB3C-4EA61C20A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21345"/>
            <a:ext cx="5452873" cy="22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4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5824B8B-B231-480A-9E80-6D446D1D9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43AF03E-5FC1-48B3-8CF2-01998C232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58548" y="0"/>
            <a:ext cx="7464980" cy="6858000"/>
          </a:xfrm>
          <a:custGeom>
            <a:avLst/>
            <a:gdLst>
              <a:gd name="connsiteX0" fmla="*/ 0 w 7464980"/>
              <a:gd name="connsiteY0" fmla="*/ 0 h 6858000"/>
              <a:gd name="connsiteX1" fmla="*/ 1624264 w 7464980"/>
              <a:gd name="connsiteY1" fmla="*/ 0 h 6858000"/>
              <a:gd name="connsiteX2" fmla="*/ 2171700 w 7464980"/>
              <a:gd name="connsiteY2" fmla="*/ 0 h 6858000"/>
              <a:gd name="connsiteX3" fmla="*/ 2794224 w 7464980"/>
              <a:gd name="connsiteY3" fmla="*/ 0 h 6858000"/>
              <a:gd name="connsiteX4" fmla="*/ 2860782 w 7464980"/>
              <a:gd name="connsiteY4" fmla="*/ 0 h 6858000"/>
              <a:gd name="connsiteX5" fmla="*/ 7446838 w 7464980"/>
              <a:gd name="connsiteY5" fmla="*/ 0 h 6858000"/>
              <a:gd name="connsiteX6" fmla="*/ 7437231 w 7464980"/>
              <a:gd name="connsiteY6" fmla="*/ 94814 h 6858000"/>
              <a:gd name="connsiteX7" fmla="*/ 7442282 w 7464980"/>
              <a:gd name="connsiteY7" fmla="*/ 421796 h 6858000"/>
              <a:gd name="connsiteX8" fmla="*/ 7446216 w 7464980"/>
              <a:gd name="connsiteY8" fmla="*/ 812192 h 6858000"/>
              <a:gd name="connsiteX9" fmla="*/ 7426545 w 7464980"/>
              <a:gd name="connsiteY9" fmla="*/ 1113642 h 6858000"/>
              <a:gd name="connsiteX10" fmla="*/ 7454338 w 7464980"/>
              <a:gd name="connsiteY10" fmla="*/ 1796708 h 6858000"/>
              <a:gd name="connsiteX11" fmla="*/ 7452689 w 7464980"/>
              <a:gd name="connsiteY11" fmla="*/ 2327333 h 6858000"/>
              <a:gd name="connsiteX12" fmla="*/ 7443551 w 7464980"/>
              <a:gd name="connsiteY12" fmla="*/ 2784280 h 6858000"/>
              <a:gd name="connsiteX13" fmla="*/ 7449008 w 7464980"/>
              <a:gd name="connsiteY13" fmla="*/ 2985458 h 6858000"/>
              <a:gd name="connsiteX14" fmla="*/ 7435302 w 7464980"/>
              <a:gd name="connsiteY14" fmla="*/ 3531096 h 6858000"/>
              <a:gd name="connsiteX15" fmla="*/ 7445835 w 7464980"/>
              <a:gd name="connsiteY15" fmla="*/ 4336830 h 6858000"/>
              <a:gd name="connsiteX16" fmla="*/ 7444947 w 7464980"/>
              <a:gd name="connsiteY16" fmla="*/ 5026893 h 6858000"/>
              <a:gd name="connsiteX17" fmla="*/ 7449262 w 7464980"/>
              <a:gd name="connsiteY17" fmla="*/ 5252632 h 6858000"/>
              <a:gd name="connsiteX18" fmla="*/ 7449262 w 7464980"/>
              <a:gd name="connsiteY18" fmla="*/ 5466282 h 6858000"/>
              <a:gd name="connsiteX19" fmla="*/ 7411187 w 7464980"/>
              <a:gd name="connsiteY19" fmla="*/ 6121225 h 6858000"/>
              <a:gd name="connsiteX20" fmla="*/ 7426643 w 7464980"/>
              <a:gd name="connsiteY20" fmla="*/ 6708907 h 6858000"/>
              <a:gd name="connsiteX21" fmla="*/ 7443936 w 7464980"/>
              <a:gd name="connsiteY21" fmla="*/ 6858000 h 6858000"/>
              <a:gd name="connsiteX22" fmla="*/ 2860782 w 7464980"/>
              <a:gd name="connsiteY22" fmla="*/ 6858000 h 6858000"/>
              <a:gd name="connsiteX23" fmla="*/ 2794224 w 7464980"/>
              <a:gd name="connsiteY23" fmla="*/ 6858000 h 6858000"/>
              <a:gd name="connsiteX24" fmla="*/ 2171700 w 7464980"/>
              <a:gd name="connsiteY24" fmla="*/ 6858000 h 6858000"/>
              <a:gd name="connsiteX25" fmla="*/ 1624264 w 7464980"/>
              <a:gd name="connsiteY25" fmla="*/ 6858000 h 6858000"/>
              <a:gd name="connsiteX26" fmla="*/ 0 w 7464980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64980" h="6858000">
                <a:moveTo>
                  <a:pt x="0" y="0"/>
                </a:moveTo>
                <a:lnTo>
                  <a:pt x="1624264" y="0"/>
                </a:lnTo>
                <a:lnTo>
                  <a:pt x="2171700" y="0"/>
                </a:lnTo>
                <a:lnTo>
                  <a:pt x="2794224" y="0"/>
                </a:lnTo>
                <a:lnTo>
                  <a:pt x="2860782" y="0"/>
                </a:lnTo>
                <a:lnTo>
                  <a:pt x="7446838" y="0"/>
                </a:lnTo>
                <a:lnTo>
                  <a:pt x="7437231" y="94814"/>
                </a:lnTo>
                <a:cubicBezTo>
                  <a:pt x="7430384" y="203629"/>
                  <a:pt x="7435048" y="312712"/>
                  <a:pt x="7442282" y="421796"/>
                </a:cubicBezTo>
                <a:cubicBezTo>
                  <a:pt x="7453108" y="551656"/>
                  <a:pt x="7454428" y="682144"/>
                  <a:pt x="7446216" y="812192"/>
                </a:cubicBezTo>
                <a:cubicBezTo>
                  <a:pt x="7438221" y="912591"/>
                  <a:pt x="7429210" y="1012988"/>
                  <a:pt x="7426545" y="1113642"/>
                </a:cubicBezTo>
                <a:cubicBezTo>
                  <a:pt x="7420198" y="1342689"/>
                  <a:pt x="7439236" y="1569316"/>
                  <a:pt x="7454338" y="1796708"/>
                </a:cubicBezTo>
                <a:cubicBezTo>
                  <a:pt x="7466015" y="1973710"/>
                  <a:pt x="7471472" y="2150457"/>
                  <a:pt x="7452689" y="2327333"/>
                </a:cubicBezTo>
                <a:cubicBezTo>
                  <a:pt x="7436698" y="2479266"/>
                  <a:pt x="7428321" y="2631453"/>
                  <a:pt x="7443551" y="2784280"/>
                </a:cubicBezTo>
                <a:cubicBezTo>
                  <a:pt x="7450277" y="2851085"/>
                  <a:pt x="7457512" y="2918653"/>
                  <a:pt x="7449008" y="2985458"/>
                </a:cubicBezTo>
                <a:cubicBezTo>
                  <a:pt x="7426036" y="3167039"/>
                  <a:pt x="7429591" y="3349132"/>
                  <a:pt x="7435302" y="3531096"/>
                </a:cubicBezTo>
                <a:cubicBezTo>
                  <a:pt x="7443805" y="3799715"/>
                  <a:pt x="7457892" y="4067954"/>
                  <a:pt x="7445835" y="4336830"/>
                </a:cubicBezTo>
                <a:cubicBezTo>
                  <a:pt x="7435555" y="4566639"/>
                  <a:pt x="7452181" y="4796831"/>
                  <a:pt x="7444947" y="5026893"/>
                </a:cubicBezTo>
                <a:cubicBezTo>
                  <a:pt x="7442510" y="5102162"/>
                  <a:pt x="7443957" y="5177504"/>
                  <a:pt x="7449262" y="5252632"/>
                </a:cubicBezTo>
                <a:cubicBezTo>
                  <a:pt x="7455799" y="5323700"/>
                  <a:pt x="7455799" y="5395213"/>
                  <a:pt x="7449262" y="5466282"/>
                </a:cubicBezTo>
                <a:cubicBezTo>
                  <a:pt x="7424767" y="5683875"/>
                  <a:pt x="7414742" y="5902486"/>
                  <a:pt x="7411187" y="6121225"/>
                </a:cubicBezTo>
                <a:cubicBezTo>
                  <a:pt x="7407951" y="6317442"/>
                  <a:pt x="7409569" y="6513586"/>
                  <a:pt x="7426643" y="6708907"/>
                </a:cubicBezTo>
                <a:lnTo>
                  <a:pt x="7443936" y="6858000"/>
                </a:lnTo>
                <a:lnTo>
                  <a:pt x="2860782" y="6858000"/>
                </a:lnTo>
                <a:lnTo>
                  <a:pt x="2794224" y="6858000"/>
                </a:lnTo>
                <a:lnTo>
                  <a:pt x="2171700" y="6858000"/>
                </a:lnTo>
                <a:lnTo>
                  <a:pt x="16242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F3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191" y="329184"/>
            <a:ext cx="6241568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chemeClr val="bg1"/>
                </a:solidFill>
              </a:rPr>
              <a:t>Stock menu program</a:t>
            </a:r>
          </a:p>
        </p:txBody>
      </p:sp>
      <p:sp>
        <p:nvSpPr>
          <p:cNvPr id="25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60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17191" y="2706624"/>
            <a:ext cx="6241568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Paste a screen shot of your classes in the main program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4D8C9F-3B75-3B4E-24BD-1F09CC6F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7" y="329184"/>
            <a:ext cx="4008328" cy="2926080"/>
          </a:xfrm>
          <a:prstGeom prst="rect">
            <a:avLst/>
          </a:prstGeom>
        </p:spPr>
      </p:pic>
      <p:pic>
        <p:nvPicPr>
          <p:cNvPr id="14" name="Picture 1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169BC13-C8F1-BFEF-B5D9-FD215DEB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41" y="3493008"/>
            <a:ext cx="393041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7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544" y="1911096"/>
            <a:ext cx="8055864" cy="2076651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800">
                <a:solidFill>
                  <a:srgbClr val="FFFFFF"/>
                </a:solidFill>
              </a:rPr>
              <a:t>CEIS150</a:t>
            </a:r>
            <a:br>
              <a:rPr lang="en-US" sz="6800">
                <a:solidFill>
                  <a:srgbClr val="FFFFFF"/>
                </a:solidFill>
              </a:rPr>
            </a:br>
            <a:r>
              <a:rPr lang="en-US" sz="6800">
                <a:solidFill>
                  <a:srgbClr val="FFFFFF"/>
                </a:solidFill>
              </a:rPr>
              <a:t>Module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832" y="4353507"/>
            <a:ext cx="5733288" cy="932688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3200">
                <a:solidFill>
                  <a:srgbClr val="FFFFFF"/>
                </a:solidFill>
                <a:latin typeface="Arial"/>
                <a:cs typeface="Arial"/>
              </a:rPr>
              <a:t>Creating a Chart</a:t>
            </a:r>
            <a:endParaRPr lang="en-US" sz="32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70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464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Chart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5" y="630936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Paste a screen shot of your stock chart.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4649B6"/>
          </a:solidFill>
          <a:ln w="34925">
            <a:solidFill>
              <a:srgbClr val="4649B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3756B-C99B-124F-B6FF-25DB8082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747" y="3077570"/>
            <a:ext cx="5930314" cy="31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EB964-6BAE-F48D-DF4E-36B02988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/>
              <a:t>Intro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9E5704-7A1C-8FEC-4A18-F132B2FF60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35729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7037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3D Machine Parts">
            <a:extLst>
              <a:ext uri="{FF2B5EF4-FFF2-40B4-BE49-F238E27FC236}">
                <a16:creationId xmlns:a16="http://schemas.microsoft.com/office/drawing/2014/main" id="{49A4C54E-C1AE-55F1-6898-8F7000C7B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CEIS150</a:t>
            </a:r>
            <a:br>
              <a:rPr lang="en-US" sz="6600">
                <a:solidFill>
                  <a:schemeClr val="bg1"/>
                </a:solidFill>
              </a:rPr>
            </a:br>
            <a:r>
              <a:rPr lang="en-US" sz="6600">
                <a:solidFill>
                  <a:schemeClr val="bg1"/>
                </a:solidFill>
              </a:rPr>
              <a:t>Module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6"/>
            <a:ext cx="5449479" cy="1663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Loading Data 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2DE4C0-EE12-4CAC-98CF-A8934931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9CF03F-5E6E-4B23-89A5-81548BA4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D7D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File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Paste a screen shot of the file downloaded from Yahoo finance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BB669-2F61-B542-03CA-4F1B84491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" r="35297"/>
          <a:stretch/>
        </p:blipFill>
        <p:spPr>
          <a:xfrm>
            <a:off x="20" y="10"/>
            <a:ext cx="4053550" cy="6857989"/>
          </a:xfrm>
          <a:custGeom>
            <a:avLst/>
            <a:gdLst/>
            <a:ahLst/>
            <a:cxnLst/>
            <a:rect l="l" t="t" r="r" b="b"/>
            <a:pathLst>
              <a:path w="4053570" h="6857999">
                <a:moveTo>
                  <a:pt x="0" y="0"/>
                </a:moveTo>
                <a:lnTo>
                  <a:pt x="4022851" y="0"/>
                </a:lnTo>
                <a:lnTo>
                  <a:pt x="4023684" y="7069"/>
                </a:lnTo>
                <a:cubicBezTo>
                  <a:pt x="4038634" y="90834"/>
                  <a:pt x="4036100" y="175741"/>
                  <a:pt x="4040154" y="260014"/>
                </a:cubicBezTo>
                <a:cubicBezTo>
                  <a:pt x="4044969" y="363071"/>
                  <a:pt x="4038888" y="466508"/>
                  <a:pt x="4036607" y="569818"/>
                </a:cubicBezTo>
                <a:cubicBezTo>
                  <a:pt x="4034833" y="657771"/>
                  <a:pt x="4026091" y="745598"/>
                  <a:pt x="4028752" y="833678"/>
                </a:cubicBezTo>
                <a:cubicBezTo>
                  <a:pt x="4028942" y="836724"/>
                  <a:pt x="4028942" y="839770"/>
                  <a:pt x="4028752" y="842816"/>
                </a:cubicBezTo>
                <a:cubicBezTo>
                  <a:pt x="4020643" y="939653"/>
                  <a:pt x="4020643" y="1036998"/>
                  <a:pt x="4028752" y="1133836"/>
                </a:cubicBezTo>
                <a:cubicBezTo>
                  <a:pt x="4031324" y="1174144"/>
                  <a:pt x="4030602" y="1214593"/>
                  <a:pt x="4026598" y="1254787"/>
                </a:cubicBezTo>
                <a:cubicBezTo>
                  <a:pt x="4022797" y="1305935"/>
                  <a:pt x="4010634" y="1357844"/>
                  <a:pt x="4019376" y="1408610"/>
                </a:cubicBezTo>
                <a:cubicBezTo>
                  <a:pt x="4025065" y="1450430"/>
                  <a:pt x="4028194" y="1492566"/>
                  <a:pt x="4028752" y="1534766"/>
                </a:cubicBezTo>
                <a:cubicBezTo>
                  <a:pt x="4033186" y="1629192"/>
                  <a:pt x="4029005" y="1724125"/>
                  <a:pt x="4027358" y="1818805"/>
                </a:cubicBezTo>
                <a:cubicBezTo>
                  <a:pt x="4025584" y="1929096"/>
                  <a:pt x="4028372" y="2039387"/>
                  <a:pt x="4019503" y="2149804"/>
                </a:cubicBezTo>
                <a:cubicBezTo>
                  <a:pt x="4014625" y="2239001"/>
                  <a:pt x="4014625" y="2328401"/>
                  <a:pt x="4019503" y="2417598"/>
                </a:cubicBezTo>
                <a:cubicBezTo>
                  <a:pt x="4021910" y="2499333"/>
                  <a:pt x="4034200" y="2580306"/>
                  <a:pt x="4032173" y="2662929"/>
                </a:cubicBezTo>
                <a:cubicBezTo>
                  <a:pt x="4029765" y="2759258"/>
                  <a:pt x="4018363" y="2855334"/>
                  <a:pt x="4021910" y="2951918"/>
                </a:cubicBezTo>
                <a:cubicBezTo>
                  <a:pt x="4023557" y="2997989"/>
                  <a:pt x="4023684" y="3044060"/>
                  <a:pt x="4024571" y="3090130"/>
                </a:cubicBezTo>
                <a:cubicBezTo>
                  <a:pt x="4025711" y="3145593"/>
                  <a:pt x="4035720" y="3200928"/>
                  <a:pt x="4030145" y="3256264"/>
                </a:cubicBezTo>
                <a:cubicBezTo>
                  <a:pt x="4020897" y="3348533"/>
                  <a:pt x="3996951" y="3439278"/>
                  <a:pt x="4011901" y="3533831"/>
                </a:cubicBezTo>
                <a:cubicBezTo>
                  <a:pt x="4020136" y="3585867"/>
                  <a:pt x="4029385" y="3638030"/>
                  <a:pt x="4034200" y="3690573"/>
                </a:cubicBezTo>
                <a:cubicBezTo>
                  <a:pt x="4038381" y="3737532"/>
                  <a:pt x="4048896" y="3785253"/>
                  <a:pt x="4040914" y="3831958"/>
                </a:cubicBezTo>
                <a:cubicBezTo>
                  <a:pt x="4034073" y="3871937"/>
                  <a:pt x="4037620" y="3911916"/>
                  <a:pt x="4032299" y="3951895"/>
                </a:cubicBezTo>
                <a:cubicBezTo>
                  <a:pt x="4025331" y="4004311"/>
                  <a:pt x="4021657" y="4057616"/>
                  <a:pt x="4016336" y="4110414"/>
                </a:cubicBezTo>
                <a:cubicBezTo>
                  <a:pt x="4011648" y="4158261"/>
                  <a:pt x="4007974" y="4205982"/>
                  <a:pt x="4020643" y="4250911"/>
                </a:cubicBezTo>
                <a:cubicBezTo>
                  <a:pt x="4051684" y="4363994"/>
                  <a:pt x="4034707" y="4476442"/>
                  <a:pt x="4023051" y="4588763"/>
                </a:cubicBezTo>
                <a:cubicBezTo>
                  <a:pt x="4017349" y="4643337"/>
                  <a:pt x="4008987" y="4701084"/>
                  <a:pt x="4021657" y="4751090"/>
                </a:cubicBezTo>
                <a:cubicBezTo>
                  <a:pt x="4044969" y="4839804"/>
                  <a:pt x="4026725" y="4924077"/>
                  <a:pt x="4016589" y="5009238"/>
                </a:cubicBezTo>
                <a:cubicBezTo>
                  <a:pt x="4004363" y="5092546"/>
                  <a:pt x="4006124" y="5177301"/>
                  <a:pt x="4021784" y="5260026"/>
                </a:cubicBezTo>
                <a:cubicBezTo>
                  <a:pt x="4034200" y="5318407"/>
                  <a:pt x="4034200" y="5377804"/>
                  <a:pt x="4035720" y="5436566"/>
                </a:cubicBezTo>
                <a:cubicBezTo>
                  <a:pt x="4036607" y="5473373"/>
                  <a:pt x="4023051" y="5510813"/>
                  <a:pt x="4014055" y="5547492"/>
                </a:cubicBezTo>
                <a:cubicBezTo>
                  <a:pt x="3997965" y="5613743"/>
                  <a:pt x="3992137" y="5681008"/>
                  <a:pt x="4014055" y="5745609"/>
                </a:cubicBezTo>
                <a:cubicBezTo>
                  <a:pt x="4044589" y="5835085"/>
                  <a:pt x="4062073" y="5924561"/>
                  <a:pt x="4049403" y="6019242"/>
                </a:cubicBezTo>
                <a:cubicBezTo>
                  <a:pt x="4042055" y="6077623"/>
                  <a:pt x="4040408" y="6137274"/>
                  <a:pt x="4029385" y="6194894"/>
                </a:cubicBezTo>
                <a:cubicBezTo>
                  <a:pt x="4011268" y="6290463"/>
                  <a:pt x="4017729" y="6385396"/>
                  <a:pt x="4032173" y="6479568"/>
                </a:cubicBezTo>
                <a:cubicBezTo>
                  <a:pt x="4042321" y="6558257"/>
                  <a:pt x="4043423" y="6637846"/>
                  <a:pt x="4035467" y="6716775"/>
                </a:cubicBezTo>
                <a:lnTo>
                  <a:pt x="4025707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3480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Importing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5CE01-D15E-DDBC-B06F-E0A8DB61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89" b="22054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2BE11C"/>
          </a:solidFill>
          <a:ln w="38100" cap="rnd">
            <a:solidFill>
              <a:srgbClr val="2BE11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Screenshot of the historical data import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69338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>
                <a:solidFill>
                  <a:srgbClr val="FFFFFF"/>
                </a:solidFill>
              </a:rPr>
              <a:t>CEIS150</a:t>
            </a:r>
            <a:br>
              <a:rPr lang="en-US" sz="5100">
                <a:solidFill>
                  <a:srgbClr val="FFFFFF"/>
                </a:solidFill>
              </a:rPr>
            </a:br>
            <a:r>
              <a:rPr lang="en-US" sz="5100">
                <a:solidFill>
                  <a:srgbClr val="FFFFFF"/>
                </a:solidFill>
              </a:rPr>
              <a:t>Module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400">
                <a:solidFill>
                  <a:srgbClr val="FFFFFF"/>
                </a:solidFill>
                <a:latin typeface="Arial"/>
                <a:cs typeface="Arial"/>
              </a:rPr>
              <a:t>GUI</a:t>
            </a:r>
            <a:endParaRPr lang="en-US" sz="24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FF174A93-FFB3-0276-CAE5-0935C937E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707" y="3067050"/>
            <a:ext cx="3019537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43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C5F937-FDA4-49FD-A135-03738460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15E37C-522A-423F-B958-36BF66141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C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Stocks in GUI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D72E66-FA5F-3CAA-CB17-9C34767D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499" b="-1"/>
          <a:stretch/>
        </p:blipFill>
        <p:spPr>
          <a:xfrm>
            <a:off x="6" y="1"/>
            <a:ext cx="6005375" cy="419628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8D462-045E-856C-F0B8-70A8B3B4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4" r="-2" b="6313"/>
          <a:stretch/>
        </p:blipFill>
        <p:spPr>
          <a:xfrm>
            <a:off x="6185045" y="-1"/>
            <a:ext cx="6006950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562856"/>
            <a:ext cx="689457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Paste a screen shot of your GUI working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23487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F3B556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3" y="1762169"/>
            <a:ext cx="4073110" cy="31220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History Tab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9" y="4572001"/>
            <a:ext cx="5452872" cy="1655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Paste a screen shot of your History tab with import working.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89C7F-70D9-88BF-0E95-C1192CC6A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643466"/>
            <a:ext cx="4223771" cy="35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90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3C820FA-599D-472F-92AF-FE30D7E46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57DA3-3A28-4C24-8B46-4FA097CAB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86384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Report Complete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5" y="786384"/>
            <a:ext cx="689457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Paste a screen shot of your Report tab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F6351E-A0F1-0920-026A-D28662FE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2" r="1" b="1"/>
          <a:stretch/>
        </p:blipFill>
        <p:spPr>
          <a:xfrm>
            <a:off x="5" y="2668697"/>
            <a:ext cx="6005375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17116" y="873"/>
                </a:moveTo>
                <a:cubicBezTo>
                  <a:pt x="5462543" y="-1249"/>
                  <a:pt x="5508151" y="499"/>
                  <a:pt x="5553448" y="6137"/>
                </a:cubicBezTo>
                <a:cubicBezTo>
                  <a:pt x="5628161" y="13367"/>
                  <a:pt x="5703128" y="18441"/>
                  <a:pt x="5777841" y="26052"/>
                </a:cubicBezTo>
                <a:cubicBezTo>
                  <a:pt x="5811074" y="29477"/>
                  <a:pt x="5844689" y="16792"/>
                  <a:pt x="5877417" y="28462"/>
                </a:cubicBezTo>
                <a:cubicBezTo>
                  <a:pt x="5913568" y="41401"/>
                  <a:pt x="5950164" y="47204"/>
                  <a:pt x="5986854" y="47965"/>
                </a:cubicBezTo>
                <a:lnTo>
                  <a:pt x="5997165" y="47520"/>
                </a:lnTo>
                <a:lnTo>
                  <a:pt x="5995170" y="275471"/>
                </a:lnTo>
                <a:cubicBezTo>
                  <a:pt x="5993432" y="411057"/>
                  <a:pt x="5993035" y="546625"/>
                  <a:pt x="5999656" y="682160"/>
                </a:cubicBezTo>
                <a:cubicBezTo>
                  <a:pt x="6009855" y="891919"/>
                  <a:pt x="6003364" y="1101546"/>
                  <a:pt x="5999656" y="1311173"/>
                </a:cubicBezTo>
                <a:cubicBezTo>
                  <a:pt x="5992506" y="1713211"/>
                  <a:pt x="6003364" y="2114719"/>
                  <a:pt x="5998730" y="2516228"/>
                </a:cubicBezTo>
                <a:cubicBezTo>
                  <a:pt x="5996744" y="2694205"/>
                  <a:pt x="5998994" y="2871917"/>
                  <a:pt x="6003364" y="3049894"/>
                </a:cubicBezTo>
                <a:cubicBezTo>
                  <a:pt x="6009720" y="3304016"/>
                  <a:pt x="5999923" y="3558269"/>
                  <a:pt x="5989197" y="3812258"/>
                </a:cubicBezTo>
                <a:cubicBezTo>
                  <a:pt x="5985594" y="3882098"/>
                  <a:pt x="5984646" y="3952021"/>
                  <a:pt x="5986348" y="4021879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6427"/>
                </a:lnTo>
                <a:lnTo>
                  <a:pt x="12119" y="23896"/>
                </a:lnTo>
                <a:cubicBezTo>
                  <a:pt x="28628" y="19050"/>
                  <a:pt x="45667" y="16234"/>
                  <a:pt x="62858" y="15524"/>
                </a:cubicBezTo>
                <a:cubicBezTo>
                  <a:pt x="195286" y="-1093"/>
                  <a:pt x="327842" y="3346"/>
                  <a:pt x="460905" y="8801"/>
                </a:cubicBezTo>
                <a:cubicBezTo>
                  <a:pt x="692655" y="18187"/>
                  <a:pt x="924659" y="29096"/>
                  <a:pt x="1156790" y="25798"/>
                </a:cubicBezTo>
                <a:cubicBezTo>
                  <a:pt x="1392345" y="22373"/>
                  <a:pt x="1627393" y="29604"/>
                  <a:pt x="1862695" y="39117"/>
                </a:cubicBezTo>
                <a:cubicBezTo>
                  <a:pt x="1965822" y="43050"/>
                  <a:pt x="2069584" y="46982"/>
                  <a:pt x="2171061" y="17680"/>
                </a:cubicBezTo>
                <a:cubicBezTo>
                  <a:pt x="2193995" y="12314"/>
                  <a:pt x="2217906" y="12834"/>
                  <a:pt x="2240574" y="19202"/>
                </a:cubicBezTo>
                <a:cubicBezTo>
                  <a:pt x="2354483" y="45713"/>
                  <a:pt x="2469026" y="53578"/>
                  <a:pt x="2584203" y="27447"/>
                </a:cubicBezTo>
                <a:cubicBezTo>
                  <a:pt x="2716607" y="-1220"/>
                  <a:pt x="2852892" y="-7347"/>
                  <a:pt x="2987324" y="9308"/>
                </a:cubicBezTo>
                <a:cubicBezTo>
                  <a:pt x="3110240" y="23008"/>
                  <a:pt x="3233789" y="37849"/>
                  <a:pt x="3356958" y="26813"/>
                </a:cubicBezTo>
                <a:cubicBezTo>
                  <a:pt x="3551542" y="9308"/>
                  <a:pt x="3745872" y="24530"/>
                  <a:pt x="3940456" y="29223"/>
                </a:cubicBezTo>
                <a:cubicBezTo>
                  <a:pt x="4005148" y="30745"/>
                  <a:pt x="4070221" y="44064"/>
                  <a:pt x="4134532" y="32141"/>
                </a:cubicBezTo>
                <a:cubicBezTo>
                  <a:pt x="4235884" y="13367"/>
                  <a:pt x="4336093" y="20597"/>
                  <a:pt x="4437571" y="31126"/>
                </a:cubicBezTo>
                <a:cubicBezTo>
                  <a:pt x="4631901" y="51422"/>
                  <a:pt x="4826104" y="61189"/>
                  <a:pt x="5019547" y="23134"/>
                </a:cubicBezTo>
                <a:cubicBezTo>
                  <a:pt x="5079547" y="11211"/>
                  <a:pt x="5139165" y="4361"/>
                  <a:pt x="5200178" y="20344"/>
                </a:cubicBezTo>
                <a:cubicBezTo>
                  <a:pt x="5227120" y="26496"/>
                  <a:pt x="5255166" y="25976"/>
                  <a:pt x="5281867" y="18822"/>
                </a:cubicBezTo>
                <a:cubicBezTo>
                  <a:pt x="5326442" y="8985"/>
                  <a:pt x="5371688" y="2995"/>
                  <a:pt x="5417116" y="873"/>
                </a:cubicBezTo>
                <a:close/>
              </a:path>
            </a:pathLst>
          </a:cu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A1F85A-8122-CB36-B579-AF17ACB6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650" r="-1" b="11791"/>
          <a:stretch/>
        </p:blipFill>
        <p:spPr>
          <a:xfrm>
            <a:off x="6185045" y="2657879"/>
            <a:ext cx="6006950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0707" y="878"/>
                </a:moveTo>
                <a:cubicBezTo>
                  <a:pt x="1130713" y="5076"/>
                  <a:pt x="1229629" y="23223"/>
                  <a:pt x="1329331" y="31024"/>
                </a:cubicBezTo>
                <a:cubicBezTo>
                  <a:pt x="1424213" y="38508"/>
                  <a:pt x="1519095" y="49417"/>
                  <a:pt x="1614484" y="34449"/>
                </a:cubicBezTo>
                <a:cubicBezTo>
                  <a:pt x="1708047" y="21726"/>
                  <a:pt x="1802675" y="18745"/>
                  <a:pt x="1896846" y="25570"/>
                </a:cubicBezTo>
                <a:cubicBezTo>
                  <a:pt x="2000988" y="30770"/>
                  <a:pt x="2104876" y="48021"/>
                  <a:pt x="2209652" y="33561"/>
                </a:cubicBezTo>
                <a:cubicBezTo>
                  <a:pt x="2222857" y="32216"/>
                  <a:pt x="2236189" y="33954"/>
                  <a:pt x="2248595" y="38635"/>
                </a:cubicBezTo>
                <a:cubicBezTo>
                  <a:pt x="2289325" y="52169"/>
                  <a:pt x="2333202" y="53007"/>
                  <a:pt x="2374427" y="41045"/>
                </a:cubicBezTo>
                <a:cubicBezTo>
                  <a:pt x="2426561" y="27168"/>
                  <a:pt x="2481308" y="26254"/>
                  <a:pt x="2533874" y="38381"/>
                </a:cubicBezTo>
                <a:cubicBezTo>
                  <a:pt x="2612012" y="55379"/>
                  <a:pt x="2690403" y="72123"/>
                  <a:pt x="2771713" y="58169"/>
                </a:cubicBezTo>
                <a:cubicBezTo>
                  <a:pt x="2819027" y="50178"/>
                  <a:pt x="2862916" y="30770"/>
                  <a:pt x="2909596" y="21637"/>
                </a:cubicBezTo>
                <a:cubicBezTo>
                  <a:pt x="3044054" y="-4620"/>
                  <a:pt x="3179781" y="3244"/>
                  <a:pt x="3315508" y="12124"/>
                </a:cubicBezTo>
                <a:cubicBezTo>
                  <a:pt x="3448064" y="20876"/>
                  <a:pt x="3579984" y="38888"/>
                  <a:pt x="3713301" y="36225"/>
                </a:cubicBezTo>
                <a:cubicBezTo>
                  <a:pt x="3741689" y="36440"/>
                  <a:pt x="3770015" y="38812"/>
                  <a:pt x="3798035" y="43328"/>
                </a:cubicBezTo>
                <a:cubicBezTo>
                  <a:pt x="3902050" y="57028"/>
                  <a:pt x="4006572" y="69966"/>
                  <a:pt x="4109445" y="42313"/>
                </a:cubicBezTo>
                <a:cubicBezTo>
                  <a:pt x="4201676" y="17312"/>
                  <a:pt x="4297916" y="10677"/>
                  <a:pt x="4392696" y="22779"/>
                </a:cubicBezTo>
                <a:cubicBezTo>
                  <a:pt x="4517501" y="39130"/>
                  <a:pt x="4643651" y="42707"/>
                  <a:pt x="4769179" y="33434"/>
                </a:cubicBezTo>
                <a:cubicBezTo>
                  <a:pt x="4808578" y="29515"/>
                  <a:pt x="4848192" y="28107"/>
                  <a:pt x="4887782" y="29248"/>
                </a:cubicBezTo>
                <a:cubicBezTo>
                  <a:pt x="5176486" y="42440"/>
                  <a:pt x="5466078" y="25062"/>
                  <a:pt x="5754276" y="55759"/>
                </a:cubicBezTo>
                <a:cubicBezTo>
                  <a:pt x="5799833" y="61131"/>
                  <a:pt x="5845701" y="61524"/>
                  <a:pt x="5891082" y="57017"/>
                </a:cubicBezTo>
                <a:lnTo>
                  <a:pt x="6006950" y="32656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lnTo>
                  <a:pt x="5228" y="32317"/>
                </a:lnTo>
                <a:lnTo>
                  <a:pt x="26602" y="28723"/>
                </a:lnTo>
                <a:cubicBezTo>
                  <a:pt x="141982" y="14068"/>
                  <a:pt x="258851" y="13354"/>
                  <a:pt x="374678" y="26711"/>
                </a:cubicBezTo>
                <a:cubicBezTo>
                  <a:pt x="438736" y="35083"/>
                  <a:pt x="503048" y="47768"/>
                  <a:pt x="568247" y="35083"/>
                </a:cubicBezTo>
                <a:cubicBezTo>
                  <a:pt x="574386" y="33992"/>
                  <a:pt x="580564" y="36757"/>
                  <a:pt x="583849" y="42060"/>
                </a:cubicBezTo>
                <a:cubicBezTo>
                  <a:pt x="616069" y="81382"/>
                  <a:pt x="657928" y="80114"/>
                  <a:pt x="700676" y="67429"/>
                </a:cubicBezTo>
                <a:cubicBezTo>
                  <a:pt x="728734" y="58740"/>
                  <a:pt x="756235" y="48326"/>
                  <a:pt x="782999" y="36225"/>
                </a:cubicBezTo>
                <a:cubicBezTo>
                  <a:pt x="829857" y="16792"/>
                  <a:pt x="879632" y="5299"/>
                  <a:pt x="930269" y="2230"/>
                </a:cubicBezTo>
                <a:cubicBezTo>
                  <a:pt x="963916" y="-370"/>
                  <a:pt x="997372" y="-521"/>
                  <a:pt x="1030707" y="87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120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1415908A-62E4-0B67-DA39-D197A0C39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15819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740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799DF1-86B8-BC0A-23C7-676E50F72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547510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402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ed toy robot with pinchers">
            <a:extLst>
              <a:ext uri="{FF2B5EF4-FFF2-40B4-BE49-F238E27FC236}">
                <a16:creationId xmlns:a16="http://schemas.microsoft.com/office/drawing/2014/main" id="{DCE5382E-2D54-164E-67EA-2C64B3A2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7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CEIS150</a:t>
            </a:r>
            <a:br>
              <a:rPr lang="en-US" sz="5200" dirty="0"/>
            </a:br>
            <a:r>
              <a:rPr lang="en-US" sz="5200" dirty="0"/>
              <a:t>Module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Software Environment Setup</a:t>
            </a:r>
          </a:p>
        </p:txBody>
      </p:sp>
    </p:spTree>
    <p:extLst>
      <p:ext uri="{BB962C8B-B14F-4D97-AF65-F5344CB8AC3E}">
        <p14:creationId xmlns:p14="http://schemas.microsoft.com/office/powerpoint/2010/main" val="737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83F55-D269-BF1B-9931-277896B7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409"/>
          <a:stretch/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Screen shot of Python program running successfully.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3D28CF5-1049-18A6-FCC7-F5A92F94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89" y="-64568"/>
            <a:ext cx="7307611" cy="34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1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r>
              <a:rPr lang="en-US"/>
              <a:t>CEIS150</a:t>
            </a:r>
            <a:br>
              <a:rPr lang="en-US"/>
            </a:br>
            <a:r>
              <a:rPr lang="en-US"/>
              <a:t>Module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/>
              <a:t>Class Diagrams</a:t>
            </a:r>
          </a:p>
          <a:p>
            <a:pPr>
              <a:lnSpc>
                <a:spcPct val="100000"/>
              </a:lnSpc>
            </a:pPr>
            <a:r>
              <a:rPr lang="en-US" sz="2600"/>
              <a:t>Class Coding</a:t>
            </a:r>
          </a:p>
          <a:p>
            <a:pPr>
              <a:lnSpc>
                <a:spcPct val="100000"/>
              </a:lnSpc>
            </a:pPr>
            <a:r>
              <a:rPr lang="en-US" sz="2600"/>
              <a:t>Unit Testing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D9431"/>
          </a:solidFill>
          <a:ln w="38100" cap="rnd">
            <a:solidFill>
              <a:srgbClr val="DD943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 with processor">
            <a:extLst>
              <a:ext uri="{FF2B5EF4-FFF2-40B4-BE49-F238E27FC236}">
                <a16:creationId xmlns:a16="http://schemas.microsoft.com/office/drawing/2014/main" id="{96FAFFBE-E293-359C-1647-E4EAB3BB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57" r="153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89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Class Diagram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5" y="630936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Paste your Visio Class Diagram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4925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B7737-5C34-7A0F-37AE-FCBC7A288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35" y="3077570"/>
            <a:ext cx="9914738" cy="31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2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Class Code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D4A253"/>
          </a:solidFill>
          <a:ln w="38100" cap="rnd">
            <a:solidFill>
              <a:srgbClr val="D4A25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A4691B-2D9F-4647-9D3E-42EE87623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/>
              <a:t>Screen Shot of your stock_class.py file.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ED57F6-CD11-15B6-3860-740076523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736549"/>
            <a:ext cx="6903720" cy="53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0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278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Unit Test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A4691B-2D9F-4647-9D3E-42EE87623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5" y="630936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Screen Shot of your successful unit test.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04088"/>
            <a:ext cx="18288" cy="1316736"/>
          </a:xfrm>
          <a:custGeom>
            <a:avLst/>
            <a:gdLst>
              <a:gd name="connsiteX0" fmla="*/ 0 w 18288"/>
              <a:gd name="connsiteY0" fmla="*/ 0 h 1316736"/>
              <a:gd name="connsiteX1" fmla="*/ 18288 w 18288"/>
              <a:gd name="connsiteY1" fmla="*/ 0 h 1316736"/>
              <a:gd name="connsiteX2" fmla="*/ 18288 w 18288"/>
              <a:gd name="connsiteY2" fmla="*/ 632033 h 1316736"/>
              <a:gd name="connsiteX3" fmla="*/ 18288 w 18288"/>
              <a:gd name="connsiteY3" fmla="*/ 1316736 h 1316736"/>
              <a:gd name="connsiteX4" fmla="*/ 0 w 18288"/>
              <a:gd name="connsiteY4" fmla="*/ 1316736 h 1316736"/>
              <a:gd name="connsiteX5" fmla="*/ 0 w 18288"/>
              <a:gd name="connsiteY5" fmla="*/ 671535 h 1316736"/>
              <a:gd name="connsiteX6" fmla="*/ 0 w 18288"/>
              <a:gd name="connsiteY6" fmla="*/ 0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1316736" fill="none" extrusionOk="0">
                <a:moveTo>
                  <a:pt x="0" y="0"/>
                </a:moveTo>
                <a:cubicBezTo>
                  <a:pt x="5414" y="683"/>
                  <a:pt x="12510" y="720"/>
                  <a:pt x="18288" y="0"/>
                </a:cubicBezTo>
                <a:cubicBezTo>
                  <a:pt x="11385" y="276484"/>
                  <a:pt x="47354" y="495364"/>
                  <a:pt x="18288" y="632033"/>
                </a:cubicBezTo>
                <a:cubicBezTo>
                  <a:pt x="-10778" y="768702"/>
                  <a:pt x="26786" y="1005085"/>
                  <a:pt x="18288" y="1316736"/>
                </a:cubicBezTo>
                <a:cubicBezTo>
                  <a:pt x="9577" y="1315893"/>
                  <a:pt x="6900" y="1316365"/>
                  <a:pt x="0" y="1316736"/>
                </a:cubicBezTo>
                <a:cubicBezTo>
                  <a:pt x="-29997" y="1144491"/>
                  <a:pt x="20055" y="926108"/>
                  <a:pt x="0" y="671535"/>
                </a:cubicBezTo>
                <a:cubicBezTo>
                  <a:pt x="-20055" y="416962"/>
                  <a:pt x="15787" y="211813"/>
                  <a:pt x="0" y="0"/>
                </a:cubicBezTo>
                <a:close/>
              </a:path>
              <a:path w="18288" h="1316736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-6741" y="195124"/>
                  <a:pt x="36996" y="409062"/>
                  <a:pt x="18288" y="618866"/>
                </a:cubicBezTo>
                <a:cubicBezTo>
                  <a:pt x="-420" y="828670"/>
                  <a:pt x="28345" y="1144651"/>
                  <a:pt x="18288" y="1316736"/>
                </a:cubicBezTo>
                <a:cubicBezTo>
                  <a:pt x="10476" y="1317615"/>
                  <a:pt x="8805" y="1316987"/>
                  <a:pt x="0" y="1316736"/>
                </a:cubicBezTo>
                <a:cubicBezTo>
                  <a:pt x="30302" y="1053606"/>
                  <a:pt x="-1997" y="890047"/>
                  <a:pt x="0" y="671535"/>
                </a:cubicBezTo>
                <a:cubicBezTo>
                  <a:pt x="1997" y="453023"/>
                  <a:pt x="-25538" y="322042"/>
                  <a:pt x="0" y="0"/>
                </a:cubicBezTo>
                <a:close/>
              </a:path>
            </a:pathLst>
          </a:custGeom>
          <a:solidFill>
            <a:srgbClr val="2787ED"/>
          </a:solidFill>
          <a:ln w="34925">
            <a:solidFill>
              <a:srgbClr val="2787E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5190093-0A96-2794-E785-DBA0DA4C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766" y="3077570"/>
            <a:ext cx="7108275" cy="31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2762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433</Words>
  <Application>Microsoft Office PowerPoint</Application>
  <PresentationFormat>Widescreen</PresentationFormat>
  <Paragraphs>65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Modern Love</vt:lpstr>
      <vt:lpstr>The Hand</vt:lpstr>
      <vt:lpstr>SketchyVTI</vt:lpstr>
      <vt:lpstr>CEIS150 Programming with Objects Final Project  Johnathan Rodriguez</vt:lpstr>
      <vt:lpstr>Intro</vt:lpstr>
      <vt:lpstr>PowerPoint Presentation</vt:lpstr>
      <vt:lpstr>CEIS150 Module 1</vt:lpstr>
      <vt:lpstr>Program</vt:lpstr>
      <vt:lpstr>CEIS150 Module 2</vt:lpstr>
      <vt:lpstr>Class Diagram</vt:lpstr>
      <vt:lpstr>Class Code</vt:lpstr>
      <vt:lpstr>Unit Test</vt:lpstr>
      <vt:lpstr>CEIS150 Module 3</vt:lpstr>
      <vt:lpstr>Adding a Stock</vt:lpstr>
      <vt:lpstr>Listing 3 Stocks</vt:lpstr>
      <vt:lpstr>Daily Data</vt:lpstr>
      <vt:lpstr>CEIS150 Module 4</vt:lpstr>
      <vt:lpstr>Inherited classes</vt:lpstr>
      <vt:lpstr>Unit Tests</vt:lpstr>
      <vt:lpstr>Stock menu program</vt:lpstr>
      <vt:lpstr>CEIS150 Module 5</vt:lpstr>
      <vt:lpstr>Chart</vt:lpstr>
      <vt:lpstr>CEIS150 Module 6</vt:lpstr>
      <vt:lpstr>File</vt:lpstr>
      <vt:lpstr>Importing data</vt:lpstr>
      <vt:lpstr>CEIS150 Module 7</vt:lpstr>
      <vt:lpstr>Stocks in GUI</vt:lpstr>
      <vt:lpstr>History Tab</vt:lpstr>
      <vt:lpstr>Report Complete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Johnathan Rodriguez</dc:creator>
  <cp:lastModifiedBy>Johnathan Rodriguez</cp:lastModifiedBy>
  <cp:revision>1</cp:revision>
  <dcterms:created xsi:type="dcterms:W3CDTF">2024-10-24T04:00:13Z</dcterms:created>
  <dcterms:modified xsi:type="dcterms:W3CDTF">2024-10-24T04:52:22Z</dcterms:modified>
</cp:coreProperties>
</file>